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5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0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9E2"/>
    <a:srgbClr val="544890"/>
    <a:srgbClr val="A92089"/>
    <a:srgbClr val="FD4136"/>
    <a:srgbClr val="FCBF16"/>
    <a:srgbClr val="8FD0AC"/>
    <a:srgbClr val="8578D4"/>
    <a:srgbClr val="F55C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37" autoAdjust="0"/>
    <p:restoredTop sz="94660"/>
  </p:normalViewPr>
  <p:slideViewPr>
    <p:cSldViewPr snapToGrid="0">
      <p:cViewPr varScale="1">
        <p:scale>
          <a:sx n="60" d="100"/>
          <a:sy n="60" d="100"/>
        </p:scale>
        <p:origin x="84" y="11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3" d="100"/>
          <a:sy n="63" d="100"/>
        </p:scale>
        <p:origin x="3134" y="67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5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6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 flip="none" rotWithShape="1">
              <a:gsLst>
                <a:gs pos="0">
                  <a:srgbClr val="FCBF16"/>
                </a:gs>
                <a:gs pos="100000">
                  <a:srgbClr val="FD4136"/>
                </a:gs>
              </a:gsLst>
              <a:lin ang="16200000" scaled="1"/>
              <a:tileRect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220-4C45-865E-3DB7B1903A3E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220-4C45-865E-3DB7B1903A3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20907072"/>
        <c:axId val="1418426816"/>
      </c:barChart>
      <c:catAx>
        <c:axId val="142090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1418426816"/>
        <c:crosses val="autoZero"/>
        <c:auto val="1"/>
        <c:lblAlgn val="ctr"/>
        <c:lblOffset val="100"/>
        <c:noMultiLvlLbl val="0"/>
      </c:catAx>
      <c:valAx>
        <c:axId val="141842681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42090707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>
                  <a:lumMod val="10000"/>
                </a:schemeClr>
              </a:solidFill>
              <a:latin typeface="Generica" panose="02000500000000000000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F55CA8"/>
                </a:gs>
                <a:gs pos="100000">
                  <a:srgbClr val="A92089"/>
                </a:gs>
              </a:gsLst>
              <a:lin ang="16200000" scaled="1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8C-4EE5-B2A8-EB7F27356C0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8C-4EE5-B2A8-EB7F27356C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20907072"/>
        <c:axId val="1418426816"/>
      </c:barChart>
      <c:catAx>
        <c:axId val="142090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1418426816"/>
        <c:crosses val="autoZero"/>
        <c:auto val="1"/>
        <c:lblAlgn val="ctr"/>
        <c:lblOffset val="100"/>
        <c:noMultiLvlLbl val="0"/>
      </c:catAx>
      <c:valAx>
        <c:axId val="141842681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42090707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>
                  <a:lumMod val="10000"/>
                </a:schemeClr>
              </a:solidFill>
              <a:latin typeface="Generica" panose="02000500000000000000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8578D4"/>
                </a:gs>
                <a:gs pos="100000">
                  <a:srgbClr val="544890"/>
                </a:gs>
              </a:gsLst>
              <a:lin ang="16200000" scaled="1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F8E-4AAE-92B2-BB08F44A3547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F8E-4AAE-92B2-BB08F44A354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20907072"/>
        <c:axId val="1418426816"/>
      </c:barChart>
      <c:catAx>
        <c:axId val="142090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1418426816"/>
        <c:crosses val="autoZero"/>
        <c:auto val="1"/>
        <c:lblAlgn val="ctr"/>
        <c:lblOffset val="100"/>
        <c:noMultiLvlLbl val="0"/>
      </c:catAx>
      <c:valAx>
        <c:axId val="141842681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42090707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>
                  <a:lumMod val="10000"/>
                </a:schemeClr>
              </a:solidFill>
              <a:latin typeface="Generica" panose="02000500000000000000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gradFill>
              <a:gsLst>
                <a:gs pos="0">
                  <a:srgbClr val="8FD0AC"/>
                </a:gs>
                <a:gs pos="100000">
                  <a:srgbClr val="01A9E2"/>
                </a:gs>
              </a:gsLst>
              <a:lin ang="16200000" scaled="1"/>
            </a:gra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71-4446-985D-E6C9E5959372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2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71-4446-985D-E6C9E59593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20907072"/>
        <c:axId val="1418426816"/>
      </c:barChart>
      <c:catAx>
        <c:axId val="14209070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  <a:ea typeface="+mn-ea"/>
                <a:cs typeface="+mn-cs"/>
              </a:defRPr>
            </a:pPr>
            <a:endParaRPr lang="en-US"/>
          </a:p>
        </c:txPr>
        <c:crossAx val="1418426816"/>
        <c:crosses val="autoZero"/>
        <c:auto val="1"/>
        <c:lblAlgn val="ctr"/>
        <c:lblOffset val="100"/>
        <c:noMultiLvlLbl val="0"/>
      </c:catAx>
      <c:valAx>
        <c:axId val="1418426816"/>
        <c:scaling>
          <c:orientation val="minMax"/>
        </c:scaling>
        <c:delete val="1"/>
        <c:axPos val="l"/>
        <c:numFmt formatCode="0%" sourceLinked="1"/>
        <c:majorTickMark val="none"/>
        <c:minorTickMark val="none"/>
        <c:tickLblPos val="nextTo"/>
        <c:crossAx val="1420907072"/>
        <c:crosses val="autoZero"/>
        <c:crossBetween val="between"/>
      </c:valAx>
      <c:spPr>
        <a:noFill/>
        <a:ln w="25400"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>
                  <a:lumMod val="10000"/>
                </a:schemeClr>
              </a:solidFill>
              <a:latin typeface="Generica" panose="02000500000000000000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</c:spPr>
          <c:dPt>
            <c:idx val="0"/>
            <c:bubble3D val="0"/>
            <c:spPr>
              <a:gradFill flip="none" rotWithShape="1">
                <a:gsLst>
                  <a:gs pos="0">
                    <a:srgbClr val="FCBF16"/>
                  </a:gs>
                  <a:gs pos="100000">
                    <a:srgbClr val="FD4136"/>
                  </a:gs>
                </a:gsLst>
                <a:lin ang="8100000" scaled="1"/>
                <a:tileRect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3B3B-4C81-83AA-1EA63CD9A2F0}"/>
              </c:ext>
            </c:extLst>
          </c:dPt>
          <c:dPt>
            <c:idx val="1"/>
            <c:bubble3D val="0"/>
            <c:spPr>
              <a:solidFill>
                <a:schemeClr val="bg2">
                  <a:lumMod val="2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3B3B-4C81-83AA-1EA63CD9A2F0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</c:v>
                </c:pt>
                <c:pt idx="1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3B3B-4C81-83AA-1EA63CD9A2F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>
                  <a:lumMod val="10000"/>
                </a:schemeClr>
              </a:solidFill>
              <a:latin typeface="Generica" panose="02000500000000000000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</c:spPr>
          <c:dPt>
            <c:idx val="0"/>
            <c:bubble3D val="0"/>
            <c:spPr>
              <a:gradFill>
                <a:gsLst>
                  <a:gs pos="0">
                    <a:srgbClr val="F55CA8"/>
                  </a:gs>
                  <a:gs pos="100000">
                    <a:srgbClr val="A92089"/>
                  </a:gs>
                </a:gsLst>
                <a:lin ang="81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BB56-416C-8A4C-B6DB9D143626}"/>
              </c:ext>
            </c:extLst>
          </c:dPt>
          <c:dPt>
            <c:idx val="1"/>
            <c:bubble3D val="0"/>
            <c:spPr>
              <a:solidFill>
                <a:schemeClr val="bg2">
                  <a:lumMod val="2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BB56-416C-8A4C-B6DB9D143626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</c:v>
                </c:pt>
                <c:pt idx="1">
                  <c:v>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BB56-416C-8A4C-B6DB9D14362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>
                  <a:lumMod val="10000"/>
                </a:schemeClr>
              </a:solidFill>
              <a:latin typeface="Generica" panose="02000500000000000000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</c:spPr>
          <c:dPt>
            <c:idx val="0"/>
            <c:bubble3D val="0"/>
            <c:spPr>
              <a:gradFill>
                <a:gsLst>
                  <a:gs pos="0">
                    <a:srgbClr val="8578D4"/>
                  </a:gs>
                  <a:gs pos="100000">
                    <a:srgbClr val="544890"/>
                  </a:gs>
                </a:gsLst>
                <a:lin ang="8100000" scaled="1"/>
              </a:gra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9E24-4E67-9A21-100A077E1253}"/>
              </c:ext>
            </c:extLst>
          </c:dPt>
          <c:dPt>
            <c:idx val="1"/>
            <c:bubble3D val="0"/>
            <c:spPr>
              <a:solidFill>
                <a:schemeClr val="bg2">
                  <a:lumMod val="2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9E24-4E67-9A21-100A077E1253}"/>
              </c:ext>
            </c:extLst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</c:v>
                </c:pt>
                <c:pt idx="1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9E24-4E67-9A21-100A077E125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5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2">
                  <a:lumMod val="10000"/>
                </a:schemeClr>
              </a:solidFill>
              <a:latin typeface="Generica" panose="02000500000000000000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CCBA606-5E4D-4344-A434-1B4D95DF40E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60D9FF-6474-4FC0-A346-4EDEEB61F23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7E963-2A3B-41DB-9C5C-2C2F1480BB87}" type="datetimeFigureOut">
              <a:rPr lang="en-US" smtClean="0"/>
              <a:t>5/8/2019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EA7FB1B-18DA-484D-B8FB-FD33125F449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1D39CA-EA30-4926-B4DE-4A2FCAC4056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C156E-00C9-40D6-BFD5-28844ABEE0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4917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F079BE7-9F77-4FE3-A0E6-56286BEFA4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8560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963DCB8-30B8-4671-A75C-A9BE514326E2}"/>
              </a:ext>
            </a:extLst>
          </p:cNvPr>
          <p:cNvSpPr/>
          <p:nvPr userDrawn="1"/>
        </p:nvSpPr>
        <p:spPr>
          <a:xfrm>
            <a:off x="9144534" y="0"/>
            <a:ext cx="3047466" cy="6858000"/>
          </a:xfrm>
          <a:prstGeom prst="rect">
            <a:avLst/>
          </a:prstGeom>
          <a:gradFill flip="none" rotWithShape="1">
            <a:gsLst>
              <a:gs pos="0">
                <a:srgbClr val="FCBF16"/>
              </a:gs>
              <a:gs pos="100000">
                <a:srgbClr val="FD413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87E230CD-1E63-4916-8BBC-C61098DEF88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-1"/>
            <a:ext cx="9144534" cy="6857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355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EDEE80D-D1D3-4B2A-8902-66EC0C810129}"/>
              </a:ext>
            </a:extLst>
          </p:cNvPr>
          <p:cNvSpPr/>
          <p:nvPr userDrawn="1"/>
        </p:nvSpPr>
        <p:spPr>
          <a:xfrm>
            <a:off x="0" y="0"/>
            <a:ext cx="8128000" cy="6858000"/>
          </a:xfrm>
          <a:prstGeom prst="rect">
            <a:avLst/>
          </a:prstGeom>
          <a:gradFill>
            <a:gsLst>
              <a:gs pos="0">
                <a:srgbClr val="8578D4"/>
              </a:gs>
              <a:gs pos="100000">
                <a:srgbClr val="544890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390AF1F8-E614-4A2C-A009-539FBFD310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298066" y="451411"/>
            <a:ext cx="3595868" cy="595517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31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9990E130-40FE-49A1-9A77-7C8BD983D1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01963" y="2671916"/>
            <a:ext cx="1514170" cy="1514168"/>
          </a:xfrm>
          <a:custGeom>
            <a:avLst/>
            <a:gdLst>
              <a:gd name="connsiteX0" fmla="*/ 757085 w 1514170"/>
              <a:gd name="connsiteY0" fmla="*/ 0 h 1514168"/>
              <a:gd name="connsiteX1" fmla="*/ 1514170 w 1514170"/>
              <a:gd name="connsiteY1" fmla="*/ 757084 h 1514168"/>
              <a:gd name="connsiteX2" fmla="*/ 757085 w 1514170"/>
              <a:gd name="connsiteY2" fmla="*/ 1514168 h 1514168"/>
              <a:gd name="connsiteX3" fmla="*/ 0 w 1514170"/>
              <a:gd name="connsiteY3" fmla="*/ 757084 h 1514168"/>
              <a:gd name="connsiteX4" fmla="*/ 757085 w 1514170"/>
              <a:gd name="connsiteY4" fmla="*/ 0 h 1514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170" h="1514168">
                <a:moveTo>
                  <a:pt x="757085" y="0"/>
                </a:moveTo>
                <a:cubicBezTo>
                  <a:pt x="1175211" y="0"/>
                  <a:pt x="1514170" y="338958"/>
                  <a:pt x="1514170" y="757084"/>
                </a:cubicBezTo>
                <a:cubicBezTo>
                  <a:pt x="1514170" y="1175210"/>
                  <a:pt x="1175211" y="1514168"/>
                  <a:pt x="757085" y="1514168"/>
                </a:cubicBezTo>
                <a:cubicBezTo>
                  <a:pt x="338959" y="1514168"/>
                  <a:pt x="0" y="1175210"/>
                  <a:pt x="0" y="757084"/>
                </a:cubicBezTo>
                <a:cubicBezTo>
                  <a:pt x="0" y="338958"/>
                  <a:pt x="338959" y="0"/>
                  <a:pt x="757085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E1F70BA-3D25-46A1-BB33-3D3307304A94}"/>
              </a:ext>
            </a:extLst>
          </p:cNvPr>
          <p:cNvSpPr/>
          <p:nvPr userDrawn="1"/>
        </p:nvSpPr>
        <p:spPr>
          <a:xfrm>
            <a:off x="3914086" y="2584039"/>
            <a:ext cx="1689924" cy="1689922"/>
          </a:xfrm>
          <a:prstGeom prst="ellipse">
            <a:avLst/>
          </a:prstGeom>
          <a:noFill/>
          <a:ln>
            <a:gradFill flip="none" rotWithShape="1">
              <a:gsLst>
                <a:gs pos="0">
                  <a:srgbClr val="FCBF16"/>
                </a:gs>
                <a:gs pos="100000">
                  <a:srgbClr val="FD4136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3512B6F-E1C3-4B32-A6D6-3768308A72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99853" y="2696459"/>
            <a:ext cx="1514170" cy="1514168"/>
          </a:xfrm>
          <a:custGeom>
            <a:avLst/>
            <a:gdLst>
              <a:gd name="connsiteX0" fmla="*/ 757085 w 1514170"/>
              <a:gd name="connsiteY0" fmla="*/ 0 h 1514168"/>
              <a:gd name="connsiteX1" fmla="*/ 1514170 w 1514170"/>
              <a:gd name="connsiteY1" fmla="*/ 757084 h 1514168"/>
              <a:gd name="connsiteX2" fmla="*/ 757085 w 1514170"/>
              <a:gd name="connsiteY2" fmla="*/ 1514168 h 1514168"/>
              <a:gd name="connsiteX3" fmla="*/ 0 w 1514170"/>
              <a:gd name="connsiteY3" fmla="*/ 757084 h 1514168"/>
              <a:gd name="connsiteX4" fmla="*/ 757085 w 1514170"/>
              <a:gd name="connsiteY4" fmla="*/ 0 h 1514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170" h="1514168">
                <a:moveTo>
                  <a:pt x="757085" y="0"/>
                </a:moveTo>
                <a:cubicBezTo>
                  <a:pt x="1175211" y="0"/>
                  <a:pt x="1514170" y="338958"/>
                  <a:pt x="1514170" y="757084"/>
                </a:cubicBezTo>
                <a:cubicBezTo>
                  <a:pt x="1514170" y="1175210"/>
                  <a:pt x="1175211" y="1514168"/>
                  <a:pt x="757085" y="1514168"/>
                </a:cubicBezTo>
                <a:cubicBezTo>
                  <a:pt x="338959" y="1514168"/>
                  <a:pt x="0" y="1175210"/>
                  <a:pt x="0" y="757084"/>
                </a:cubicBezTo>
                <a:cubicBezTo>
                  <a:pt x="0" y="338958"/>
                  <a:pt x="338959" y="0"/>
                  <a:pt x="757085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C3F61560-E91D-4B3F-ABF4-8E9502F868B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97983" y="2696459"/>
            <a:ext cx="1514170" cy="1514168"/>
          </a:xfrm>
          <a:custGeom>
            <a:avLst/>
            <a:gdLst>
              <a:gd name="connsiteX0" fmla="*/ 757085 w 1514170"/>
              <a:gd name="connsiteY0" fmla="*/ 0 h 1514168"/>
              <a:gd name="connsiteX1" fmla="*/ 1514170 w 1514170"/>
              <a:gd name="connsiteY1" fmla="*/ 757084 h 1514168"/>
              <a:gd name="connsiteX2" fmla="*/ 757085 w 1514170"/>
              <a:gd name="connsiteY2" fmla="*/ 1514168 h 1514168"/>
              <a:gd name="connsiteX3" fmla="*/ 0 w 1514170"/>
              <a:gd name="connsiteY3" fmla="*/ 757084 h 1514168"/>
              <a:gd name="connsiteX4" fmla="*/ 757085 w 1514170"/>
              <a:gd name="connsiteY4" fmla="*/ 0 h 1514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170" h="1514168">
                <a:moveTo>
                  <a:pt x="757085" y="0"/>
                </a:moveTo>
                <a:cubicBezTo>
                  <a:pt x="1175211" y="0"/>
                  <a:pt x="1514170" y="338958"/>
                  <a:pt x="1514170" y="757084"/>
                </a:cubicBezTo>
                <a:cubicBezTo>
                  <a:pt x="1514170" y="1175210"/>
                  <a:pt x="1175211" y="1514168"/>
                  <a:pt x="757085" y="1514168"/>
                </a:cubicBezTo>
                <a:cubicBezTo>
                  <a:pt x="338959" y="1514168"/>
                  <a:pt x="0" y="1175210"/>
                  <a:pt x="0" y="757084"/>
                </a:cubicBezTo>
                <a:cubicBezTo>
                  <a:pt x="0" y="338958"/>
                  <a:pt x="338959" y="0"/>
                  <a:pt x="757085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645FD96-E326-4606-97BB-570A55FBE15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390691" y="2696459"/>
            <a:ext cx="1514170" cy="1514168"/>
          </a:xfrm>
          <a:custGeom>
            <a:avLst/>
            <a:gdLst>
              <a:gd name="connsiteX0" fmla="*/ 757085 w 1514170"/>
              <a:gd name="connsiteY0" fmla="*/ 0 h 1514168"/>
              <a:gd name="connsiteX1" fmla="*/ 1514170 w 1514170"/>
              <a:gd name="connsiteY1" fmla="*/ 757084 h 1514168"/>
              <a:gd name="connsiteX2" fmla="*/ 757085 w 1514170"/>
              <a:gd name="connsiteY2" fmla="*/ 1514168 h 1514168"/>
              <a:gd name="connsiteX3" fmla="*/ 0 w 1514170"/>
              <a:gd name="connsiteY3" fmla="*/ 757084 h 1514168"/>
              <a:gd name="connsiteX4" fmla="*/ 757085 w 1514170"/>
              <a:gd name="connsiteY4" fmla="*/ 0 h 1514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14170" h="1514168">
                <a:moveTo>
                  <a:pt x="757085" y="0"/>
                </a:moveTo>
                <a:cubicBezTo>
                  <a:pt x="1175211" y="0"/>
                  <a:pt x="1514170" y="338958"/>
                  <a:pt x="1514170" y="757084"/>
                </a:cubicBezTo>
                <a:cubicBezTo>
                  <a:pt x="1514170" y="1175210"/>
                  <a:pt x="1175211" y="1514168"/>
                  <a:pt x="757085" y="1514168"/>
                </a:cubicBezTo>
                <a:cubicBezTo>
                  <a:pt x="338959" y="1514168"/>
                  <a:pt x="0" y="1175210"/>
                  <a:pt x="0" y="757084"/>
                </a:cubicBezTo>
                <a:cubicBezTo>
                  <a:pt x="0" y="338958"/>
                  <a:pt x="338959" y="0"/>
                  <a:pt x="757085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176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7" grpId="0" animBg="1"/>
      <p:bldP spid="10" grpId="0" animBg="1"/>
      <p:bldP spid="17" grpId="0" animBg="1"/>
      <p:bldP spid="18" grpId="0" animBg="1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247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F4263680-2A4C-4851-8D11-19D8D6EB07D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52628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A346F48-A9C3-4972-9073-6740F431D6B3}"/>
              </a:ext>
            </a:extLst>
          </p:cNvPr>
          <p:cNvSpPr/>
          <p:nvPr userDrawn="1"/>
        </p:nvSpPr>
        <p:spPr>
          <a:xfrm>
            <a:off x="0" y="4572002"/>
            <a:ext cx="12192000" cy="22859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F248CEF-F077-4DE0-9FA1-7603E2110C75}"/>
              </a:ext>
            </a:extLst>
          </p:cNvPr>
          <p:cNvSpPr/>
          <p:nvPr/>
        </p:nvSpPr>
        <p:spPr>
          <a:xfrm>
            <a:off x="0" y="4526282"/>
            <a:ext cx="3048000" cy="45720"/>
          </a:xfrm>
          <a:prstGeom prst="rect">
            <a:avLst/>
          </a:prstGeom>
          <a:gradFill flip="none" rotWithShape="1">
            <a:gsLst>
              <a:gs pos="0">
                <a:srgbClr val="FCBF16"/>
              </a:gs>
              <a:gs pos="100000">
                <a:srgbClr val="FD413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9C988C2-91F5-4D35-85CB-0CB93EE136CD}"/>
              </a:ext>
            </a:extLst>
          </p:cNvPr>
          <p:cNvSpPr/>
          <p:nvPr/>
        </p:nvSpPr>
        <p:spPr>
          <a:xfrm>
            <a:off x="3048000" y="4526282"/>
            <a:ext cx="3048000" cy="45720"/>
          </a:xfrm>
          <a:prstGeom prst="rect">
            <a:avLst/>
          </a:prstGeom>
          <a:gradFill>
            <a:gsLst>
              <a:gs pos="0">
                <a:srgbClr val="F55CA8"/>
              </a:gs>
              <a:gs pos="100000">
                <a:srgbClr val="A92089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3BF59A-ADFF-4113-ADAF-0ADA5B4404FB}"/>
              </a:ext>
            </a:extLst>
          </p:cNvPr>
          <p:cNvSpPr/>
          <p:nvPr/>
        </p:nvSpPr>
        <p:spPr>
          <a:xfrm>
            <a:off x="6096000" y="4526282"/>
            <a:ext cx="3048000" cy="45720"/>
          </a:xfrm>
          <a:prstGeom prst="rect">
            <a:avLst/>
          </a:prstGeom>
          <a:gradFill>
            <a:gsLst>
              <a:gs pos="0">
                <a:srgbClr val="8578D4"/>
              </a:gs>
              <a:gs pos="100000">
                <a:srgbClr val="54489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F9E9134-2C0B-416F-9EF6-DAE7A9306D8A}"/>
              </a:ext>
            </a:extLst>
          </p:cNvPr>
          <p:cNvSpPr/>
          <p:nvPr/>
        </p:nvSpPr>
        <p:spPr>
          <a:xfrm>
            <a:off x="9144000" y="4526282"/>
            <a:ext cx="3048000" cy="45720"/>
          </a:xfrm>
          <a:prstGeom prst="rect">
            <a:avLst/>
          </a:prstGeom>
          <a:gradFill>
            <a:gsLst>
              <a:gs pos="0">
                <a:srgbClr val="8FD0AC"/>
              </a:gs>
              <a:gs pos="100000">
                <a:srgbClr val="01A9E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37999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F07701D9-636D-4599-8898-A9F87B78B02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188362" y="1895763"/>
            <a:ext cx="2050474" cy="205047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BF628152-008A-403E-8B78-2C1E5F1283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953163" y="4130963"/>
            <a:ext cx="2050474" cy="205047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B4B12A99-6257-47AB-8427-5AD5E26A697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23561" y="1895763"/>
            <a:ext cx="2050474" cy="205047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Picture Placeholder 5">
            <a:extLst>
              <a:ext uri="{FF2B5EF4-FFF2-40B4-BE49-F238E27FC236}">
                <a16:creationId xmlns:a16="http://schemas.microsoft.com/office/drawing/2014/main" id="{DC0D6744-6403-4007-9903-C9F37B7D100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717964" y="4130963"/>
            <a:ext cx="2050474" cy="2050474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982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5" grpId="0" animBg="1"/>
      <p:bldP spid="7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2FCF59D-F959-42BB-86F3-246C2B7250D2}"/>
              </a:ext>
            </a:extLst>
          </p:cNvPr>
          <p:cNvSpPr/>
          <p:nvPr userDrawn="1"/>
        </p:nvSpPr>
        <p:spPr>
          <a:xfrm>
            <a:off x="9225280" y="2518618"/>
            <a:ext cx="2966720" cy="3200400"/>
          </a:xfrm>
          <a:prstGeom prst="rect">
            <a:avLst/>
          </a:prstGeom>
          <a:gradFill flip="none" rotWithShape="1">
            <a:gsLst>
              <a:gs pos="0">
                <a:srgbClr val="8FD0AC"/>
              </a:gs>
              <a:gs pos="100000">
                <a:srgbClr val="01A9E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B574844-09F4-441C-90BB-AD3472D73CCF}"/>
              </a:ext>
            </a:extLst>
          </p:cNvPr>
          <p:cNvSpPr/>
          <p:nvPr userDrawn="1"/>
        </p:nvSpPr>
        <p:spPr>
          <a:xfrm>
            <a:off x="6150186" y="2518618"/>
            <a:ext cx="2966720" cy="3200400"/>
          </a:xfrm>
          <a:prstGeom prst="rect">
            <a:avLst/>
          </a:prstGeom>
          <a:gradFill flip="none" rotWithShape="1">
            <a:gsLst>
              <a:gs pos="0">
                <a:srgbClr val="8578D4"/>
              </a:gs>
              <a:gs pos="100000">
                <a:srgbClr val="54489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189496-DD2D-442C-A246-5CC26321DE2F}"/>
              </a:ext>
            </a:extLst>
          </p:cNvPr>
          <p:cNvSpPr/>
          <p:nvPr userDrawn="1"/>
        </p:nvSpPr>
        <p:spPr>
          <a:xfrm>
            <a:off x="3075093" y="2518618"/>
            <a:ext cx="2966720" cy="3200400"/>
          </a:xfrm>
          <a:prstGeom prst="rect">
            <a:avLst/>
          </a:prstGeom>
          <a:gradFill flip="none" rotWithShape="1">
            <a:gsLst>
              <a:gs pos="0">
                <a:srgbClr val="F55CA8"/>
              </a:gs>
              <a:gs pos="100000">
                <a:srgbClr val="A92089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7DBFF4-2821-4D25-89F4-6CBBD68E2432}"/>
              </a:ext>
            </a:extLst>
          </p:cNvPr>
          <p:cNvSpPr/>
          <p:nvPr userDrawn="1"/>
        </p:nvSpPr>
        <p:spPr>
          <a:xfrm>
            <a:off x="-1" y="2518618"/>
            <a:ext cx="2966720" cy="3200400"/>
          </a:xfrm>
          <a:prstGeom prst="rect">
            <a:avLst/>
          </a:prstGeom>
          <a:gradFill flip="none" rotWithShape="1">
            <a:gsLst>
              <a:gs pos="0">
                <a:srgbClr val="FCBF16"/>
              </a:gs>
              <a:gs pos="100000">
                <a:srgbClr val="FD413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40D3613D-BE42-4CEF-A49C-5F8F619E78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2" y="2754593"/>
            <a:ext cx="5797298" cy="2728451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076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9" grpId="0" animBg="1"/>
      <p:bldP spid="10" grpId="0" animBg="1"/>
      <p:bldP spid="11" grpId="0" animBg="1"/>
      <p:bldP spid="8" grpId="0" animBg="1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FEBB4EC5-4929-454D-B040-6CADDAA85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52508" y="0"/>
            <a:ext cx="5338915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6613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FEBB4EC5-4929-454D-B040-6CADDAA859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338915" cy="6858000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7645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CB8C1C3-E666-4017-9836-9E83F97451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37418" y="1118419"/>
            <a:ext cx="4621164" cy="4621162"/>
          </a:xfrm>
          <a:custGeom>
            <a:avLst/>
            <a:gdLst>
              <a:gd name="connsiteX0" fmla="*/ 2310582 w 4621164"/>
              <a:gd name="connsiteY0" fmla="*/ 0 h 4621162"/>
              <a:gd name="connsiteX1" fmla="*/ 4621164 w 4621164"/>
              <a:gd name="connsiteY1" fmla="*/ 2310581 h 4621162"/>
              <a:gd name="connsiteX2" fmla="*/ 2310582 w 4621164"/>
              <a:gd name="connsiteY2" fmla="*/ 4621162 h 4621162"/>
              <a:gd name="connsiteX3" fmla="*/ 0 w 4621164"/>
              <a:gd name="connsiteY3" fmla="*/ 2310581 h 4621162"/>
              <a:gd name="connsiteX4" fmla="*/ 2310582 w 4621164"/>
              <a:gd name="connsiteY4" fmla="*/ 0 h 4621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21164" h="4621162">
                <a:moveTo>
                  <a:pt x="2310582" y="0"/>
                </a:moveTo>
                <a:cubicBezTo>
                  <a:pt x="3586681" y="0"/>
                  <a:pt x="4621164" y="1034482"/>
                  <a:pt x="4621164" y="2310581"/>
                </a:cubicBezTo>
                <a:cubicBezTo>
                  <a:pt x="4621164" y="3586680"/>
                  <a:pt x="3586681" y="4621162"/>
                  <a:pt x="2310582" y="4621162"/>
                </a:cubicBezTo>
                <a:cubicBezTo>
                  <a:pt x="1034483" y="4621162"/>
                  <a:pt x="0" y="3586680"/>
                  <a:pt x="0" y="2310581"/>
                </a:cubicBezTo>
                <a:cubicBezTo>
                  <a:pt x="0" y="1034482"/>
                  <a:pt x="1034483" y="0"/>
                  <a:pt x="2310582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5DC8ED1-4772-4E92-850D-CCFFBCF9B61C}"/>
              </a:ext>
            </a:extLst>
          </p:cNvPr>
          <p:cNvSpPr/>
          <p:nvPr/>
        </p:nvSpPr>
        <p:spPr>
          <a:xfrm rot="9000000">
            <a:off x="594360" y="975361"/>
            <a:ext cx="4907280" cy="4907278"/>
          </a:xfrm>
          <a:custGeom>
            <a:avLst/>
            <a:gdLst>
              <a:gd name="connsiteX0" fmla="*/ 310 w 5034118"/>
              <a:gd name="connsiteY0" fmla="*/ 2510913 h 5034116"/>
              <a:gd name="connsiteX1" fmla="*/ 129753 w 5034118"/>
              <a:gd name="connsiteY1" fmla="*/ 2510913 h 5034116"/>
              <a:gd name="connsiteX2" fmla="*/ 129443 w 5034118"/>
              <a:gd name="connsiteY2" fmla="*/ 2517058 h 5034116"/>
              <a:gd name="connsiteX3" fmla="*/ 2517059 w 5034118"/>
              <a:gd name="connsiteY3" fmla="*/ 4904675 h 5034116"/>
              <a:gd name="connsiteX4" fmla="*/ 2517059 w 5034118"/>
              <a:gd name="connsiteY4" fmla="*/ 5034116 h 5034116"/>
              <a:gd name="connsiteX5" fmla="*/ 0 w 5034118"/>
              <a:gd name="connsiteY5" fmla="*/ 2517058 h 5034116"/>
              <a:gd name="connsiteX6" fmla="*/ 2517059 w 5034118"/>
              <a:gd name="connsiteY6" fmla="*/ 0 h 5034116"/>
              <a:gd name="connsiteX7" fmla="*/ 5034118 w 5034118"/>
              <a:gd name="connsiteY7" fmla="*/ 2517058 h 5034116"/>
              <a:gd name="connsiteX8" fmla="*/ 5033808 w 5034118"/>
              <a:gd name="connsiteY8" fmla="*/ 2523203 h 5034116"/>
              <a:gd name="connsiteX9" fmla="*/ 4904365 w 5034118"/>
              <a:gd name="connsiteY9" fmla="*/ 2523203 h 5034116"/>
              <a:gd name="connsiteX10" fmla="*/ 4904676 w 5034118"/>
              <a:gd name="connsiteY10" fmla="*/ 2517058 h 5034116"/>
              <a:gd name="connsiteX11" fmla="*/ 2517059 w 5034118"/>
              <a:gd name="connsiteY11" fmla="*/ 129442 h 503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34118" h="5034116">
                <a:moveTo>
                  <a:pt x="310" y="2510913"/>
                </a:moveTo>
                <a:lnTo>
                  <a:pt x="129753" y="2510913"/>
                </a:lnTo>
                <a:lnTo>
                  <a:pt x="129443" y="2517058"/>
                </a:lnTo>
                <a:cubicBezTo>
                  <a:pt x="129443" y="3835702"/>
                  <a:pt x="1198415" y="4904675"/>
                  <a:pt x="2517059" y="4904675"/>
                </a:cubicBezTo>
                <a:lnTo>
                  <a:pt x="2517059" y="5034116"/>
                </a:lnTo>
                <a:cubicBezTo>
                  <a:pt x="1126926" y="5034116"/>
                  <a:pt x="0" y="3907191"/>
                  <a:pt x="0" y="2517058"/>
                </a:cubicBezTo>
                <a:close/>
                <a:moveTo>
                  <a:pt x="2517059" y="0"/>
                </a:moveTo>
                <a:cubicBezTo>
                  <a:pt x="3907192" y="0"/>
                  <a:pt x="5034118" y="1126925"/>
                  <a:pt x="5034118" y="2517058"/>
                </a:cubicBezTo>
                <a:lnTo>
                  <a:pt x="5033808" y="2523203"/>
                </a:lnTo>
                <a:lnTo>
                  <a:pt x="4904365" y="2523203"/>
                </a:lnTo>
                <a:lnTo>
                  <a:pt x="4904676" y="2517058"/>
                </a:lnTo>
                <a:cubicBezTo>
                  <a:pt x="4904676" y="1198414"/>
                  <a:pt x="3835703" y="129442"/>
                  <a:pt x="2517059" y="12944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1C79030-EC6E-4908-BD56-17282A5DEA1C}"/>
              </a:ext>
            </a:extLst>
          </p:cNvPr>
          <p:cNvSpPr/>
          <p:nvPr/>
        </p:nvSpPr>
        <p:spPr>
          <a:xfrm rot="900000">
            <a:off x="594360" y="975361"/>
            <a:ext cx="4907280" cy="4907278"/>
          </a:xfrm>
          <a:custGeom>
            <a:avLst/>
            <a:gdLst>
              <a:gd name="connsiteX0" fmla="*/ 310 w 5034118"/>
              <a:gd name="connsiteY0" fmla="*/ 2510913 h 5034116"/>
              <a:gd name="connsiteX1" fmla="*/ 129753 w 5034118"/>
              <a:gd name="connsiteY1" fmla="*/ 2510913 h 5034116"/>
              <a:gd name="connsiteX2" fmla="*/ 129443 w 5034118"/>
              <a:gd name="connsiteY2" fmla="*/ 2517058 h 5034116"/>
              <a:gd name="connsiteX3" fmla="*/ 2517059 w 5034118"/>
              <a:gd name="connsiteY3" fmla="*/ 4904675 h 5034116"/>
              <a:gd name="connsiteX4" fmla="*/ 2517059 w 5034118"/>
              <a:gd name="connsiteY4" fmla="*/ 5034116 h 5034116"/>
              <a:gd name="connsiteX5" fmla="*/ 0 w 5034118"/>
              <a:gd name="connsiteY5" fmla="*/ 2517058 h 5034116"/>
              <a:gd name="connsiteX6" fmla="*/ 2517059 w 5034118"/>
              <a:gd name="connsiteY6" fmla="*/ 0 h 5034116"/>
              <a:gd name="connsiteX7" fmla="*/ 5034118 w 5034118"/>
              <a:gd name="connsiteY7" fmla="*/ 2517058 h 5034116"/>
              <a:gd name="connsiteX8" fmla="*/ 5033808 w 5034118"/>
              <a:gd name="connsiteY8" fmla="*/ 2523203 h 5034116"/>
              <a:gd name="connsiteX9" fmla="*/ 4904365 w 5034118"/>
              <a:gd name="connsiteY9" fmla="*/ 2523203 h 5034116"/>
              <a:gd name="connsiteX10" fmla="*/ 4904676 w 5034118"/>
              <a:gd name="connsiteY10" fmla="*/ 2517058 h 5034116"/>
              <a:gd name="connsiteX11" fmla="*/ 2517059 w 5034118"/>
              <a:gd name="connsiteY11" fmla="*/ 129442 h 503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34118" h="5034116">
                <a:moveTo>
                  <a:pt x="310" y="2510913"/>
                </a:moveTo>
                <a:lnTo>
                  <a:pt x="129753" y="2510913"/>
                </a:lnTo>
                <a:lnTo>
                  <a:pt x="129443" y="2517058"/>
                </a:lnTo>
                <a:cubicBezTo>
                  <a:pt x="129443" y="3835702"/>
                  <a:pt x="1198415" y="4904675"/>
                  <a:pt x="2517059" y="4904675"/>
                </a:cubicBezTo>
                <a:lnTo>
                  <a:pt x="2517059" y="5034116"/>
                </a:lnTo>
                <a:cubicBezTo>
                  <a:pt x="1126926" y="5034116"/>
                  <a:pt x="0" y="3907191"/>
                  <a:pt x="0" y="2517058"/>
                </a:cubicBezTo>
                <a:close/>
                <a:moveTo>
                  <a:pt x="2517059" y="0"/>
                </a:moveTo>
                <a:cubicBezTo>
                  <a:pt x="3907192" y="0"/>
                  <a:pt x="5034118" y="1126925"/>
                  <a:pt x="5034118" y="2517058"/>
                </a:cubicBezTo>
                <a:lnTo>
                  <a:pt x="5033808" y="2523203"/>
                </a:lnTo>
                <a:lnTo>
                  <a:pt x="4904365" y="2523203"/>
                </a:lnTo>
                <a:lnTo>
                  <a:pt x="4904676" y="2517058"/>
                </a:lnTo>
                <a:cubicBezTo>
                  <a:pt x="4904676" y="1198414"/>
                  <a:pt x="3835703" y="129442"/>
                  <a:pt x="2517059" y="129442"/>
                </a:cubicBezTo>
                <a:close/>
              </a:path>
            </a:pathLst>
          </a:custGeom>
          <a:gradFill>
            <a:gsLst>
              <a:gs pos="0">
                <a:srgbClr val="FCBF16"/>
              </a:gs>
              <a:gs pos="100000">
                <a:srgbClr val="FD4136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82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C48CD40-8D5A-4611-8A56-B9AFEA1BA04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814558" y="1118419"/>
            <a:ext cx="4621164" cy="4621162"/>
          </a:xfrm>
          <a:custGeom>
            <a:avLst/>
            <a:gdLst>
              <a:gd name="connsiteX0" fmla="*/ 2310582 w 4621164"/>
              <a:gd name="connsiteY0" fmla="*/ 0 h 4621162"/>
              <a:gd name="connsiteX1" fmla="*/ 4621164 w 4621164"/>
              <a:gd name="connsiteY1" fmla="*/ 2310581 h 4621162"/>
              <a:gd name="connsiteX2" fmla="*/ 2310582 w 4621164"/>
              <a:gd name="connsiteY2" fmla="*/ 4621162 h 4621162"/>
              <a:gd name="connsiteX3" fmla="*/ 0 w 4621164"/>
              <a:gd name="connsiteY3" fmla="*/ 2310581 h 4621162"/>
              <a:gd name="connsiteX4" fmla="*/ 2310582 w 4621164"/>
              <a:gd name="connsiteY4" fmla="*/ 0 h 4621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21164" h="4621162">
                <a:moveTo>
                  <a:pt x="2310582" y="0"/>
                </a:moveTo>
                <a:cubicBezTo>
                  <a:pt x="3586681" y="0"/>
                  <a:pt x="4621164" y="1034482"/>
                  <a:pt x="4621164" y="2310581"/>
                </a:cubicBezTo>
                <a:cubicBezTo>
                  <a:pt x="4621164" y="3586680"/>
                  <a:pt x="3586681" y="4621162"/>
                  <a:pt x="2310582" y="4621162"/>
                </a:cubicBezTo>
                <a:cubicBezTo>
                  <a:pt x="1034483" y="4621162"/>
                  <a:pt x="0" y="3586680"/>
                  <a:pt x="0" y="2310581"/>
                </a:cubicBezTo>
                <a:cubicBezTo>
                  <a:pt x="0" y="1034482"/>
                  <a:pt x="1034483" y="0"/>
                  <a:pt x="2310582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91CA78DE-1141-4DEE-A269-F63FBB1FA2FF}"/>
              </a:ext>
            </a:extLst>
          </p:cNvPr>
          <p:cNvSpPr/>
          <p:nvPr/>
        </p:nvSpPr>
        <p:spPr>
          <a:xfrm rot="9000000">
            <a:off x="6671500" y="975361"/>
            <a:ext cx="4907280" cy="4907278"/>
          </a:xfrm>
          <a:custGeom>
            <a:avLst/>
            <a:gdLst>
              <a:gd name="connsiteX0" fmla="*/ 310 w 5034118"/>
              <a:gd name="connsiteY0" fmla="*/ 2510913 h 5034116"/>
              <a:gd name="connsiteX1" fmla="*/ 129753 w 5034118"/>
              <a:gd name="connsiteY1" fmla="*/ 2510913 h 5034116"/>
              <a:gd name="connsiteX2" fmla="*/ 129443 w 5034118"/>
              <a:gd name="connsiteY2" fmla="*/ 2517058 h 5034116"/>
              <a:gd name="connsiteX3" fmla="*/ 2517059 w 5034118"/>
              <a:gd name="connsiteY3" fmla="*/ 4904675 h 5034116"/>
              <a:gd name="connsiteX4" fmla="*/ 2517059 w 5034118"/>
              <a:gd name="connsiteY4" fmla="*/ 5034116 h 5034116"/>
              <a:gd name="connsiteX5" fmla="*/ 0 w 5034118"/>
              <a:gd name="connsiteY5" fmla="*/ 2517058 h 5034116"/>
              <a:gd name="connsiteX6" fmla="*/ 2517059 w 5034118"/>
              <a:gd name="connsiteY6" fmla="*/ 0 h 5034116"/>
              <a:gd name="connsiteX7" fmla="*/ 5034118 w 5034118"/>
              <a:gd name="connsiteY7" fmla="*/ 2517058 h 5034116"/>
              <a:gd name="connsiteX8" fmla="*/ 5033808 w 5034118"/>
              <a:gd name="connsiteY8" fmla="*/ 2523203 h 5034116"/>
              <a:gd name="connsiteX9" fmla="*/ 4904365 w 5034118"/>
              <a:gd name="connsiteY9" fmla="*/ 2523203 h 5034116"/>
              <a:gd name="connsiteX10" fmla="*/ 4904676 w 5034118"/>
              <a:gd name="connsiteY10" fmla="*/ 2517058 h 5034116"/>
              <a:gd name="connsiteX11" fmla="*/ 2517059 w 5034118"/>
              <a:gd name="connsiteY11" fmla="*/ 129442 h 503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34118" h="5034116">
                <a:moveTo>
                  <a:pt x="310" y="2510913"/>
                </a:moveTo>
                <a:lnTo>
                  <a:pt x="129753" y="2510913"/>
                </a:lnTo>
                <a:lnTo>
                  <a:pt x="129443" y="2517058"/>
                </a:lnTo>
                <a:cubicBezTo>
                  <a:pt x="129443" y="3835702"/>
                  <a:pt x="1198415" y="4904675"/>
                  <a:pt x="2517059" y="4904675"/>
                </a:cubicBezTo>
                <a:lnTo>
                  <a:pt x="2517059" y="5034116"/>
                </a:lnTo>
                <a:cubicBezTo>
                  <a:pt x="1126926" y="5034116"/>
                  <a:pt x="0" y="3907191"/>
                  <a:pt x="0" y="2517058"/>
                </a:cubicBezTo>
                <a:close/>
                <a:moveTo>
                  <a:pt x="2517059" y="0"/>
                </a:moveTo>
                <a:cubicBezTo>
                  <a:pt x="3907192" y="0"/>
                  <a:pt x="5034118" y="1126925"/>
                  <a:pt x="5034118" y="2517058"/>
                </a:cubicBezTo>
                <a:lnTo>
                  <a:pt x="5033808" y="2523203"/>
                </a:lnTo>
                <a:lnTo>
                  <a:pt x="4904365" y="2523203"/>
                </a:lnTo>
                <a:lnTo>
                  <a:pt x="4904676" y="2517058"/>
                </a:lnTo>
                <a:cubicBezTo>
                  <a:pt x="4904676" y="1198414"/>
                  <a:pt x="3835703" y="129442"/>
                  <a:pt x="2517059" y="129442"/>
                </a:cubicBezTo>
                <a:close/>
              </a:path>
            </a:pathLst>
          </a:cu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1A543D2-1987-4E14-BC66-AB8751E5010F}"/>
              </a:ext>
            </a:extLst>
          </p:cNvPr>
          <p:cNvSpPr/>
          <p:nvPr/>
        </p:nvSpPr>
        <p:spPr>
          <a:xfrm rot="900000">
            <a:off x="6671500" y="975361"/>
            <a:ext cx="4907280" cy="4907278"/>
          </a:xfrm>
          <a:custGeom>
            <a:avLst/>
            <a:gdLst>
              <a:gd name="connsiteX0" fmla="*/ 310 w 5034118"/>
              <a:gd name="connsiteY0" fmla="*/ 2510913 h 5034116"/>
              <a:gd name="connsiteX1" fmla="*/ 129753 w 5034118"/>
              <a:gd name="connsiteY1" fmla="*/ 2510913 h 5034116"/>
              <a:gd name="connsiteX2" fmla="*/ 129443 w 5034118"/>
              <a:gd name="connsiteY2" fmla="*/ 2517058 h 5034116"/>
              <a:gd name="connsiteX3" fmla="*/ 2517059 w 5034118"/>
              <a:gd name="connsiteY3" fmla="*/ 4904675 h 5034116"/>
              <a:gd name="connsiteX4" fmla="*/ 2517059 w 5034118"/>
              <a:gd name="connsiteY4" fmla="*/ 5034116 h 5034116"/>
              <a:gd name="connsiteX5" fmla="*/ 0 w 5034118"/>
              <a:gd name="connsiteY5" fmla="*/ 2517058 h 5034116"/>
              <a:gd name="connsiteX6" fmla="*/ 2517059 w 5034118"/>
              <a:gd name="connsiteY6" fmla="*/ 0 h 5034116"/>
              <a:gd name="connsiteX7" fmla="*/ 5034118 w 5034118"/>
              <a:gd name="connsiteY7" fmla="*/ 2517058 h 5034116"/>
              <a:gd name="connsiteX8" fmla="*/ 5033808 w 5034118"/>
              <a:gd name="connsiteY8" fmla="*/ 2523203 h 5034116"/>
              <a:gd name="connsiteX9" fmla="*/ 4904365 w 5034118"/>
              <a:gd name="connsiteY9" fmla="*/ 2523203 h 5034116"/>
              <a:gd name="connsiteX10" fmla="*/ 4904676 w 5034118"/>
              <a:gd name="connsiteY10" fmla="*/ 2517058 h 5034116"/>
              <a:gd name="connsiteX11" fmla="*/ 2517059 w 5034118"/>
              <a:gd name="connsiteY11" fmla="*/ 129442 h 5034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034118" h="5034116">
                <a:moveTo>
                  <a:pt x="310" y="2510913"/>
                </a:moveTo>
                <a:lnTo>
                  <a:pt x="129753" y="2510913"/>
                </a:lnTo>
                <a:lnTo>
                  <a:pt x="129443" y="2517058"/>
                </a:lnTo>
                <a:cubicBezTo>
                  <a:pt x="129443" y="3835702"/>
                  <a:pt x="1198415" y="4904675"/>
                  <a:pt x="2517059" y="4904675"/>
                </a:cubicBezTo>
                <a:lnTo>
                  <a:pt x="2517059" y="5034116"/>
                </a:lnTo>
                <a:cubicBezTo>
                  <a:pt x="1126926" y="5034116"/>
                  <a:pt x="0" y="3907191"/>
                  <a:pt x="0" y="2517058"/>
                </a:cubicBezTo>
                <a:close/>
                <a:moveTo>
                  <a:pt x="2517059" y="0"/>
                </a:moveTo>
                <a:cubicBezTo>
                  <a:pt x="3907192" y="0"/>
                  <a:pt x="5034118" y="1126925"/>
                  <a:pt x="5034118" y="2517058"/>
                </a:cubicBezTo>
                <a:lnTo>
                  <a:pt x="5033808" y="2523203"/>
                </a:lnTo>
                <a:lnTo>
                  <a:pt x="4904365" y="2523203"/>
                </a:lnTo>
                <a:lnTo>
                  <a:pt x="4904676" y="2517058"/>
                </a:lnTo>
                <a:cubicBezTo>
                  <a:pt x="4904676" y="1198414"/>
                  <a:pt x="3835703" y="129442"/>
                  <a:pt x="2517059" y="129442"/>
                </a:cubicBezTo>
                <a:close/>
              </a:path>
            </a:pathLst>
          </a:custGeom>
          <a:gradFill>
            <a:gsLst>
              <a:gs pos="0">
                <a:srgbClr val="8FD0AC"/>
              </a:gs>
              <a:gs pos="100000">
                <a:srgbClr val="01A9E2"/>
              </a:gs>
            </a:gsLst>
            <a:lin ang="81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265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2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EEDB5AA8-3C21-4417-A5FB-CF920F3608E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64000" y="1047839"/>
            <a:ext cx="4064000" cy="2381161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DFA138B1-2B0D-405E-9516-356FCF91237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128000" y="1047839"/>
            <a:ext cx="4064000" cy="2381161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984157AA-977B-42DE-933F-93AFD192DDF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064000" y="3429001"/>
            <a:ext cx="4064000" cy="2381161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4395D35-873F-429B-9A06-BD1E7895EB2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128000" y="3429001"/>
            <a:ext cx="4064000" cy="2381161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076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759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svg"/><Relationship Id="rId7" Type="http://schemas.openxmlformats.org/officeDocument/2006/relationships/image" Target="../media/image7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6.png"/><Relationship Id="rId5" Type="http://schemas.openxmlformats.org/officeDocument/2006/relationships/image" Target="../media/image5.svg"/><Relationship Id="rId4" Type="http://schemas.openxmlformats.org/officeDocument/2006/relationships/image" Target="../media/image4.png"/><Relationship Id="rId9" Type="http://schemas.openxmlformats.org/officeDocument/2006/relationships/image" Target="../media/image9.sv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C093C68-296A-4F32-9F7D-1398759DE8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6563AEA-858D-4345-9B68-471F4833EB5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43F42AF-50C5-4A72-80FE-A042AA07848A}"/>
              </a:ext>
            </a:extLst>
          </p:cNvPr>
          <p:cNvSpPr txBox="1"/>
          <p:nvPr/>
        </p:nvSpPr>
        <p:spPr>
          <a:xfrm>
            <a:off x="954015" y="2548310"/>
            <a:ext cx="2972289" cy="123495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5400" b="1" spc="60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N</a:t>
            </a:r>
            <a:r>
              <a:rPr lang="en-US" sz="5400" b="1" spc="600" dirty="0">
                <a:solidFill>
                  <a:srgbClr val="FCBF16"/>
                </a:solidFill>
                <a:latin typeface="Vice City Sans" panose="02000000000000000000" pitchFamily="50" charset="0"/>
              </a:rPr>
              <a:t>A</a:t>
            </a:r>
            <a:r>
              <a:rPr lang="en-US" sz="5400" b="1" spc="600" dirty="0">
                <a:solidFill>
                  <a:srgbClr val="F55CA8"/>
                </a:solidFill>
                <a:latin typeface="Vice City Sans" panose="02000000000000000000" pitchFamily="50" charset="0"/>
              </a:rPr>
              <a:t>C</a:t>
            </a:r>
            <a:r>
              <a:rPr lang="en-US" sz="5400" b="1" spc="600" dirty="0">
                <a:solidFill>
                  <a:srgbClr val="8578D4"/>
                </a:solidFill>
                <a:latin typeface="Vice City Sans" panose="02000000000000000000" pitchFamily="50" charset="0"/>
              </a:rPr>
              <a:t>H</a:t>
            </a:r>
            <a:r>
              <a:rPr lang="en-US" sz="5400" b="1" spc="600" dirty="0">
                <a:solidFill>
                  <a:srgbClr val="8FD0AC"/>
                </a:solidFill>
                <a:latin typeface="Vice City Sans" panose="02000000000000000000" pitchFamily="50" charset="0"/>
              </a:rPr>
              <a:t>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716FD2-78C3-408D-A488-593B20F858A2}"/>
              </a:ext>
            </a:extLst>
          </p:cNvPr>
          <p:cNvSpPr txBox="1"/>
          <p:nvPr/>
        </p:nvSpPr>
        <p:spPr>
          <a:xfrm>
            <a:off x="954015" y="3645612"/>
            <a:ext cx="2860901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580874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DD1CF5A-D45B-405C-956E-96A741FBD67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C8BBE0-6C93-42BC-AC8F-3B1C90E306B1}"/>
              </a:ext>
            </a:extLst>
          </p:cNvPr>
          <p:cNvSpPr/>
          <p:nvPr/>
        </p:nvSpPr>
        <p:spPr>
          <a:xfrm>
            <a:off x="6096000" y="1643606"/>
            <a:ext cx="6096000" cy="3570788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2CE584-B5E1-40A0-84CF-9085D00E9CBC}"/>
              </a:ext>
            </a:extLst>
          </p:cNvPr>
          <p:cNvSpPr txBox="1"/>
          <p:nvPr/>
        </p:nvSpPr>
        <p:spPr>
          <a:xfrm>
            <a:off x="6697296" y="3835200"/>
            <a:ext cx="3962987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DD286A4-5071-4B6A-9812-A3B3D23E8754}"/>
              </a:ext>
            </a:extLst>
          </p:cNvPr>
          <p:cNvSpPr txBox="1"/>
          <p:nvPr/>
        </p:nvSpPr>
        <p:spPr>
          <a:xfrm>
            <a:off x="6697297" y="2069433"/>
            <a:ext cx="2417328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Picture </a:t>
            </a:r>
          </a:p>
          <a:p>
            <a:pPr>
              <a:lnSpc>
                <a:spcPct val="150000"/>
              </a:lnSpc>
            </a:pPr>
            <a:r>
              <a:rPr lang="en-US" sz="24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Featured </a:t>
            </a:r>
            <a:r>
              <a:rPr lang="en-US" sz="2400" spc="90" dirty="0">
                <a:solidFill>
                  <a:srgbClr val="FCBF16"/>
                </a:solidFill>
                <a:latin typeface="Vice City Sans" panose="02000000000000000000" pitchFamily="50" charset="0"/>
              </a:rPr>
              <a:t>Slide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B2F156-F0E5-4C23-BA1A-6A4A6CA20C35}"/>
              </a:ext>
            </a:extLst>
          </p:cNvPr>
          <p:cNvSpPr txBox="1"/>
          <p:nvPr/>
        </p:nvSpPr>
        <p:spPr>
          <a:xfrm>
            <a:off x="6697297" y="3404313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055DA6D-5819-4BFB-B5AF-325FBFB45444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1212956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F550EA1-0ACC-4CD6-9E16-CC7555E9BF05}"/>
              </a:ext>
            </a:extLst>
          </p:cNvPr>
          <p:cNvSpPr/>
          <p:nvPr/>
        </p:nvSpPr>
        <p:spPr>
          <a:xfrm rot="10800000" flipV="1">
            <a:off x="-1" y="1036950"/>
            <a:ext cx="12191999" cy="4784099"/>
          </a:xfrm>
          <a:prstGeom prst="rect">
            <a:avLst/>
          </a:prstGeom>
          <a:gradFill flip="none" rotWithShape="1">
            <a:gsLst>
              <a:gs pos="0">
                <a:srgbClr val="F55CA8">
                  <a:alpha val="90000"/>
                </a:srgbClr>
              </a:gs>
              <a:gs pos="100000">
                <a:srgbClr val="A92089">
                  <a:alpha val="80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C9A97F-5130-423F-8C76-E5E6F8593707}"/>
              </a:ext>
            </a:extLst>
          </p:cNvPr>
          <p:cNvSpPr txBox="1"/>
          <p:nvPr/>
        </p:nvSpPr>
        <p:spPr>
          <a:xfrm>
            <a:off x="957553" y="1420430"/>
            <a:ext cx="3932872" cy="14388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Unleash Your Creativity</a:t>
            </a:r>
          </a:p>
          <a:p>
            <a:pPr>
              <a:lnSpc>
                <a:spcPct val="150000"/>
              </a:lnSpc>
            </a:pPr>
            <a:r>
              <a:rPr lang="en-US" sz="20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With </a:t>
            </a:r>
            <a:r>
              <a:rPr lang="en-US" sz="20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Great Design </a:t>
            </a:r>
            <a:r>
              <a:rPr lang="en-US" sz="20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And Make </a:t>
            </a:r>
          </a:p>
          <a:p>
            <a:pPr>
              <a:lnSpc>
                <a:spcPct val="150000"/>
              </a:lnSpc>
            </a:pPr>
            <a:r>
              <a:rPr lang="en-US" sz="20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Everything Better.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FB30F7-15E9-4A2E-8213-A3F79AD531C2}"/>
              </a:ext>
            </a:extLst>
          </p:cNvPr>
          <p:cNvSpPr txBox="1"/>
          <p:nvPr/>
        </p:nvSpPr>
        <p:spPr>
          <a:xfrm>
            <a:off x="957553" y="3967533"/>
            <a:ext cx="4320503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convallis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mollis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mi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condimentum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CB848F3-C368-4B90-9A2F-A9131A4963C2}"/>
              </a:ext>
            </a:extLst>
          </p:cNvPr>
          <p:cNvSpPr txBox="1"/>
          <p:nvPr/>
        </p:nvSpPr>
        <p:spPr>
          <a:xfrm>
            <a:off x="957553" y="5160571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22722FB-6966-4689-8168-9632869F2D34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DFADC4F-FA92-4F0A-AEC3-ACDF7B745D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9897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1E45BBCA-42FB-461F-AF49-FBFFF5374E56}"/>
              </a:ext>
            </a:extLst>
          </p:cNvPr>
          <p:cNvSpPr txBox="1"/>
          <p:nvPr/>
        </p:nvSpPr>
        <p:spPr>
          <a:xfrm>
            <a:off x="791062" y="2840081"/>
            <a:ext cx="2831690" cy="1680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convallis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mollis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mi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condimentum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in. In dictum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hendrerit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ornare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Class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aptent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taciti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sociosqu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5793A9-B17B-4E68-970B-9CBB80B5ABCA}"/>
              </a:ext>
            </a:extLst>
          </p:cNvPr>
          <p:cNvSpPr txBox="1"/>
          <p:nvPr/>
        </p:nvSpPr>
        <p:spPr>
          <a:xfrm>
            <a:off x="1899203" y="2337330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b="1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6B912ED-C58B-4215-9DC4-9EECA47561DE}"/>
              </a:ext>
            </a:extLst>
          </p:cNvPr>
          <p:cNvSpPr txBox="1"/>
          <p:nvPr/>
        </p:nvSpPr>
        <p:spPr>
          <a:xfrm>
            <a:off x="8803314" y="2840081"/>
            <a:ext cx="2831690" cy="1680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convallis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mollis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mi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condimentum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In dictum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hendrerit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ornare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Class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aptent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taciti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sociosqu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C7E35F-09AB-443A-BA82-E86426183AB0}"/>
              </a:ext>
            </a:extLst>
          </p:cNvPr>
          <p:cNvSpPr txBox="1"/>
          <p:nvPr/>
        </p:nvSpPr>
        <p:spPr>
          <a:xfrm>
            <a:off x="8803314" y="2337330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87FB54-4160-4F39-9E64-4485D07BB594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tx1">
                    <a:lumMod val="95000"/>
                    <a:lumOff val="5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13D1623-D53A-4BAB-B1C5-815262F885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46595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4E931EA-95B0-4AA4-8F98-6B0FEA5F08EB}"/>
              </a:ext>
            </a:extLst>
          </p:cNvPr>
          <p:cNvSpPr/>
          <p:nvPr/>
        </p:nvSpPr>
        <p:spPr>
          <a:xfrm>
            <a:off x="6121400" y="2521873"/>
            <a:ext cx="2217544" cy="348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5D6F1C9-C23E-4133-ADF1-BDA84501E51F}"/>
              </a:ext>
            </a:extLst>
          </p:cNvPr>
          <p:cNvSpPr/>
          <p:nvPr/>
        </p:nvSpPr>
        <p:spPr>
          <a:xfrm>
            <a:off x="3853055" y="2521873"/>
            <a:ext cx="2217544" cy="348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7167DB1-F002-494F-8843-E8CD330F525F}"/>
              </a:ext>
            </a:extLst>
          </p:cNvPr>
          <p:cNvSpPr/>
          <p:nvPr/>
        </p:nvSpPr>
        <p:spPr>
          <a:xfrm>
            <a:off x="1584710" y="2521873"/>
            <a:ext cx="2217544" cy="348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C233CC7-39A4-4292-9324-011CCDB30E92}"/>
              </a:ext>
            </a:extLst>
          </p:cNvPr>
          <p:cNvSpPr/>
          <p:nvPr/>
        </p:nvSpPr>
        <p:spPr>
          <a:xfrm>
            <a:off x="6596399" y="1878085"/>
            <a:ext cx="1267546" cy="1268748"/>
          </a:xfrm>
          <a:prstGeom prst="ellipse">
            <a:avLst/>
          </a:prstGeom>
          <a:gradFill>
            <a:gsLst>
              <a:gs pos="0">
                <a:srgbClr val="8578D4"/>
              </a:gs>
              <a:gs pos="100000">
                <a:srgbClr val="54489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Vice City Sans" panose="02000000000000000000" pitchFamily="50" charset="0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3CB394C-3A12-46F9-A218-679E9AE697C6}"/>
              </a:ext>
            </a:extLst>
          </p:cNvPr>
          <p:cNvSpPr/>
          <p:nvPr/>
        </p:nvSpPr>
        <p:spPr>
          <a:xfrm>
            <a:off x="4328054" y="1878085"/>
            <a:ext cx="1267546" cy="1268748"/>
          </a:xfrm>
          <a:prstGeom prst="ellipse">
            <a:avLst/>
          </a:prstGeom>
          <a:gradFill>
            <a:gsLst>
              <a:gs pos="0">
                <a:srgbClr val="F55CA8"/>
              </a:gs>
              <a:gs pos="100000">
                <a:srgbClr val="A92089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Vice City Sans" panose="02000000000000000000" pitchFamily="50" charset="0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8F116AB-CEAF-4F02-AA12-376D0496D0D7}"/>
              </a:ext>
            </a:extLst>
          </p:cNvPr>
          <p:cNvSpPr/>
          <p:nvPr/>
        </p:nvSpPr>
        <p:spPr>
          <a:xfrm>
            <a:off x="2059709" y="1878085"/>
            <a:ext cx="1267546" cy="1268748"/>
          </a:xfrm>
          <a:prstGeom prst="ellipse">
            <a:avLst/>
          </a:prstGeom>
          <a:gradFill>
            <a:gsLst>
              <a:gs pos="0">
                <a:srgbClr val="FCBF16"/>
              </a:gs>
              <a:gs pos="100000">
                <a:srgbClr val="FD4136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Vice City Sans" panose="02000000000000000000" pitchFamily="50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AD506CA-6B78-44AA-9CCF-F618BDD33B94}"/>
              </a:ext>
            </a:extLst>
          </p:cNvPr>
          <p:cNvSpPr txBox="1"/>
          <p:nvPr/>
        </p:nvSpPr>
        <p:spPr>
          <a:xfrm>
            <a:off x="1739009" y="3350341"/>
            <a:ext cx="1908945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592</a:t>
            </a:r>
            <a:r>
              <a:rPr lang="en-US" sz="2800" spc="90" dirty="0">
                <a:solidFill>
                  <a:srgbClr val="FCBF16"/>
                </a:solidFill>
                <a:latin typeface="Vice City Sans" panose="02000000000000000000" pitchFamily="50" charset="0"/>
              </a:rPr>
              <a:t>$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18D784-65B3-4C03-A629-279ECCBB695E}"/>
              </a:ext>
            </a:extLst>
          </p:cNvPr>
          <p:cNvSpPr txBox="1"/>
          <p:nvPr/>
        </p:nvSpPr>
        <p:spPr>
          <a:xfrm>
            <a:off x="4007354" y="3350341"/>
            <a:ext cx="1908945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782</a:t>
            </a:r>
            <a:r>
              <a:rPr lang="en-US" sz="2800" spc="90" dirty="0">
                <a:solidFill>
                  <a:srgbClr val="F55CA8"/>
                </a:solidFill>
                <a:latin typeface="Vice City Sans" panose="02000000000000000000" pitchFamily="50" charset="0"/>
              </a:rPr>
              <a:t>$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414B1B-9262-4630-ABD8-643BAA582951}"/>
              </a:ext>
            </a:extLst>
          </p:cNvPr>
          <p:cNvSpPr txBox="1"/>
          <p:nvPr/>
        </p:nvSpPr>
        <p:spPr>
          <a:xfrm>
            <a:off x="6275699" y="3350341"/>
            <a:ext cx="1908945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241</a:t>
            </a:r>
            <a:r>
              <a:rPr lang="en-US" sz="2800" spc="90" dirty="0">
                <a:solidFill>
                  <a:srgbClr val="8578D4"/>
                </a:solidFill>
                <a:latin typeface="Vice City Sans" panose="02000000000000000000" pitchFamily="50" charset="0"/>
              </a:rPr>
              <a:t>$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24201ED-9EAF-40E2-A52B-A547371EAE7F}"/>
              </a:ext>
            </a:extLst>
          </p:cNvPr>
          <p:cNvSpPr txBox="1"/>
          <p:nvPr/>
        </p:nvSpPr>
        <p:spPr>
          <a:xfrm>
            <a:off x="1843154" y="4695488"/>
            <a:ext cx="1700658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Vivamus</a:t>
            </a:r>
            <a:endParaRPr lang="en-US" sz="1000" spc="90" dirty="0">
              <a:solidFill>
                <a:schemeClr val="bg1"/>
              </a:solidFill>
              <a:latin typeface="Generica" panose="02000500000000000000" pitchFamily="2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44450E6-2F09-4561-A975-2EA2AB0AEC8F}"/>
              </a:ext>
            </a:extLst>
          </p:cNvPr>
          <p:cNvSpPr txBox="1"/>
          <p:nvPr/>
        </p:nvSpPr>
        <p:spPr>
          <a:xfrm>
            <a:off x="4111499" y="4695488"/>
            <a:ext cx="1700658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tempus.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B2616D1-2FD4-4672-9157-C97B781C1194}"/>
              </a:ext>
            </a:extLst>
          </p:cNvPr>
          <p:cNvSpPr txBox="1"/>
          <p:nvPr/>
        </p:nvSpPr>
        <p:spPr>
          <a:xfrm>
            <a:off x="6379844" y="4695488"/>
            <a:ext cx="1700658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aoreet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tempus.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7BF110C-7E3F-49EF-9B58-27E504827221}"/>
              </a:ext>
            </a:extLst>
          </p:cNvPr>
          <p:cNvSpPr txBox="1"/>
          <p:nvPr/>
        </p:nvSpPr>
        <p:spPr>
          <a:xfrm>
            <a:off x="1739012" y="3934723"/>
            <a:ext cx="1908942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452A7A-871D-4D37-BB8C-5FD8CF5E289D}"/>
              </a:ext>
            </a:extLst>
          </p:cNvPr>
          <p:cNvSpPr txBox="1"/>
          <p:nvPr/>
        </p:nvSpPr>
        <p:spPr>
          <a:xfrm>
            <a:off x="4007357" y="3934723"/>
            <a:ext cx="1908942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51D559D-DAFF-4CC4-9482-EBB8CED90D90}"/>
              </a:ext>
            </a:extLst>
          </p:cNvPr>
          <p:cNvSpPr txBox="1"/>
          <p:nvPr/>
        </p:nvSpPr>
        <p:spPr>
          <a:xfrm>
            <a:off x="6275703" y="3934723"/>
            <a:ext cx="1908942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872FED0-3D3D-4776-A59F-0B06F270DDD1}"/>
              </a:ext>
            </a:extLst>
          </p:cNvPr>
          <p:cNvSpPr/>
          <p:nvPr/>
        </p:nvSpPr>
        <p:spPr>
          <a:xfrm>
            <a:off x="8389746" y="2521873"/>
            <a:ext cx="2217544" cy="3481763"/>
          </a:xfrm>
          <a:prstGeom prst="rect">
            <a:avLst/>
          </a:pr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1DBFCB4-09CF-4F48-8288-C263E6C60230}"/>
              </a:ext>
            </a:extLst>
          </p:cNvPr>
          <p:cNvSpPr/>
          <p:nvPr/>
        </p:nvSpPr>
        <p:spPr>
          <a:xfrm>
            <a:off x="8864745" y="1878085"/>
            <a:ext cx="1267546" cy="1268748"/>
          </a:xfrm>
          <a:prstGeom prst="ellipse">
            <a:avLst/>
          </a:prstGeom>
          <a:gradFill>
            <a:gsLst>
              <a:gs pos="0">
                <a:srgbClr val="8FD0AC"/>
              </a:gs>
              <a:gs pos="100000">
                <a:srgbClr val="01A9E2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Vice City Sans" panose="02000000000000000000" pitchFamily="50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18F9F51-B9CF-4FE6-A900-0F79E634CB4F}"/>
              </a:ext>
            </a:extLst>
          </p:cNvPr>
          <p:cNvSpPr txBox="1"/>
          <p:nvPr/>
        </p:nvSpPr>
        <p:spPr>
          <a:xfrm>
            <a:off x="8544045" y="3350341"/>
            <a:ext cx="1908945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326</a:t>
            </a:r>
            <a:r>
              <a:rPr lang="en-US" sz="2800" spc="90" dirty="0">
                <a:solidFill>
                  <a:srgbClr val="8FD0AC"/>
                </a:solidFill>
                <a:latin typeface="Vice City Sans" panose="02000000000000000000" pitchFamily="50" charset="0"/>
              </a:rPr>
              <a:t>$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2D8EF97-810E-493D-AB02-3DC5DDB8915F}"/>
              </a:ext>
            </a:extLst>
          </p:cNvPr>
          <p:cNvSpPr txBox="1"/>
          <p:nvPr/>
        </p:nvSpPr>
        <p:spPr>
          <a:xfrm>
            <a:off x="8648187" y="4695488"/>
            <a:ext cx="1700658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tempus.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96B7CA5-1A47-4F32-BE44-D622CB3C42DC}"/>
              </a:ext>
            </a:extLst>
          </p:cNvPr>
          <p:cNvSpPr txBox="1"/>
          <p:nvPr/>
        </p:nvSpPr>
        <p:spPr>
          <a:xfrm>
            <a:off x="8544045" y="3934723"/>
            <a:ext cx="1908942" cy="303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F7FDAA0-DA9E-4023-B20B-D4BD06C4DF83}"/>
              </a:ext>
            </a:extLst>
          </p:cNvPr>
          <p:cNvSpPr txBox="1"/>
          <p:nvPr/>
        </p:nvSpPr>
        <p:spPr>
          <a:xfrm>
            <a:off x="5130900" y="510771"/>
            <a:ext cx="1930208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Our Income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FFCC293D-6209-497D-BFD1-0C8FBB3E5A2D}"/>
              </a:ext>
            </a:extLst>
          </p:cNvPr>
          <p:cNvSpPr txBox="1"/>
          <p:nvPr/>
        </p:nvSpPr>
        <p:spPr>
          <a:xfrm>
            <a:off x="2847108" y="1158646"/>
            <a:ext cx="649778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2E25783-E4A3-4CB2-9A52-D3D149505BE2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E95580A6-D086-4E22-BA6E-9D57D3A6B3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452242" y="2284780"/>
            <a:ext cx="482478" cy="482476"/>
          </a:xfrm>
          <a:prstGeom prst="rect">
            <a:avLst/>
          </a:prstGeom>
        </p:spPr>
      </p:pic>
      <p:pic>
        <p:nvPicPr>
          <p:cNvPr id="38" name="Graphic 37">
            <a:extLst>
              <a:ext uri="{FF2B5EF4-FFF2-40B4-BE49-F238E27FC236}">
                <a16:creationId xmlns:a16="http://schemas.microsoft.com/office/drawing/2014/main" id="{3D3F3347-C582-4CCC-B9C8-071AA1C581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88932" y="2282107"/>
            <a:ext cx="482478" cy="482476"/>
          </a:xfrm>
          <a:prstGeom prst="rect">
            <a:avLst/>
          </a:prstGeom>
        </p:spPr>
      </p:pic>
      <p:pic>
        <p:nvPicPr>
          <p:cNvPr id="39" name="Graphic 38">
            <a:extLst>
              <a:ext uri="{FF2B5EF4-FFF2-40B4-BE49-F238E27FC236}">
                <a16:creationId xmlns:a16="http://schemas.microsoft.com/office/drawing/2014/main" id="{FE5D6F2D-89BE-4407-9285-49DFEFF0F80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720587" y="2284780"/>
            <a:ext cx="482478" cy="482476"/>
          </a:xfrm>
          <a:prstGeom prst="rect">
            <a:avLst/>
          </a:prstGeom>
        </p:spPr>
      </p:pic>
      <p:pic>
        <p:nvPicPr>
          <p:cNvPr id="40" name="Graphic 39">
            <a:extLst>
              <a:ext uri="{FF2B5EF4-FFF2-40B4-BE49-F238E27FC236}">
                <a16:creationId xmlns:a16="http://schemas.microsoft.com/office/drawing/2014/main" id="{C026AB38-88EE-4CEE-A87E-FF0AB500D0A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57277" y="2282107"/>
            <a:ext cx="482478" cy="48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95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"/>
                            </p:stCondLst>
                            <p:childTnLst>
                              <p:par>
                                <p:cTn id="6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3" grpId="0"/>
      <p:bldP spid="24" grpId="0"/>
      <p:bldP spid="25" grpId="0"/>
      <p:bldP spid="32" grpId="0"/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954C695-010A-4DC6-9707-8CA3D5BAAE5B}"/>
              </a:ext>
            </a:extLst>
          </p:cNvPr>
          <p:cNvSpPr/>
          <p:nvPr/>
        </p:nvSpPr>
        <p:spPr>
          <a:xfrm>
            <a:off x="4702424" y="4443566"/>
            <a:ext cx="891486" cy="891484"/>
          </a:xfrm>
          <a:prstGeom prst="rect">
            <a:avLst/>
          </a:prstGeom>
          <a:gradFill flip="none" rotWithShape="1">
            <a:gsLst>
              <a:gs pos="0">
                <a:srgbClr val="8578D4"/>
              </a:gs>
              <a:gs pos="100000">
                <a:srgbClr val="54489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90404466-8166-46DF-BBD9-B62B110F5DC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923773" y="4664914"/>
            <a:ext cx="448787" cy="448786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D6A0BA47-EF18-4630-894F-971A13DADF20}"/>
              </a:ext>
            </a:extLst>
          </p:cNvPr>
          <p:cNvSpPr/>
          <p:nvPr/>
        </p:nvSpPr>
        <p:spPr>
          <a:xfrm>
            <a:off x="6588257" y="4458805"/>
            <a:ext cx="891486" cy="891484"/>
          </a:xfrm>
          <a:prstGeom prst="rect">
            <a:avLst/>
          </a:prstGeom>
          <a:gradFill flip="none" rotWithShape="1">
            <a:gsLst>
              <a:gs pos="0">
                <a:srgbClr val="8FD0AC"/>
              </a:gs>
              <a:gs pos="100000">
                <a:srgbClr val="8578D4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8B5918B3-CC27-41CC-9519-C73CA0A7061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809605" y="4675071"/>
            <a:ext cx="448787" cy="448786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0630ED4-68AC-4AA6-A49D-D90C4581563E}"/>
              </a:ext>
            </a:extLst>
          </p:cNvPr>
          <p:cNvSpPr/>
          <p:nvPr/>
        </p:nvSpPr>
        <p:spPr>
          <a:xfrm>
            <a:off x="4702425" y="2546416"/>
            <a:ext cx="891486" cy="891484"/>
          </a:xfrm>
          <a:prstGeom prst="rect">
            <a:avLst/>
          </a:prstGeom>
          <a:gradFill flip="none" rotWithShape="1">
            <a:gsLst>
              <a:gs pos="0">
                <a:srgbClr val="FCBF16"/>
              </a:gs>
              <a:gs pos="100000">
                <a:srgbClr val="FD4136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34597A4-FC5E-450B-83E1-0F60D3F86FD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24597" y="2767763"/>
            <a:ext cx="448787" cy="44878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C43B708-350F-4CD3-8053-395A472DE587}"/>
              </a:ext>
            </a:extLst>
          </p:cNvPr>
          <p:cNvSpPr/>
          <p:nvPr/>
        </p:nvSpPr>
        <p:spPr>
          <a:xfrm>
            <a:off x="6591343" y="2561656"/>
            <a:ext cx="891486" cy="891484"/>
          </a:xfrm>
          <a:prstGeom prst="rect">
            <a:avLst/>
          </a:prstGeom>
          <a:gradFill flip="none" rotWithShape="1">
            <a:gsLst>
              <a:gs pos="0">
                <a:srgbClr val="F55CA8">
                  <a:alpha val="90000"/>
                </a:srgbClr>
              </a:gs>
              <a:gs pos="100000">
                <a:srgbClr val="A92089">
                  <a:alpha val="8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F02BC1E0-ACC8-451A-9BC3-DB5CBFE2C0D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10499" y="2788087"/>
            <a:ext cx="448787" cy="44878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5C9BC5F-D231-408C-8F77-199E255B11F9}"/>
              </a:ext>
            </a:extLst>
          </p:cNvPr>
          <p:cNvSpPr txBox="1"/>
          <p:nvPr/>
        </p:nvSpPr>
        <p:spPr>
          <a:xfrm>
            <a:off x="7811415" y="2561656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F55CA8"/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9F6978D-5696-4653-975A-6D639C371F12}"/>
              </a:ext>
            </a:extLst>
          </p:cNvPr>
          <p:cNvSpPr txBox="1"/>
          <p:nvPr/>
        </p:nvSpPr>
        <p:spPr>
          <a:xfrm>
            <a:off x="7792149" y="2869456"/>
            <a:ext cx="2286571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10C4186-3E1B-424B-AD96-DB46C46C3D9C}"/>
              </a:ext>
            </a:extLst>
          </p:cNvPr>
          <p:cNvSpPr txBox="1"/>
          <p:nvPr/>
        </p:nvSpPr>
        <p:spPr>
          <a:xfrm>
            <a:off x="7811415" y="4458805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8FD0AC"/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F91040-E4D3-4F2B-B776-C827234292F6}"/>
              </a:ext>
            </a:extLst>
          </p:cNvPr>
          <p:cNvSpPr txBox="1"/>
          <p:nvPr/>
        </p:nvSpPr>
        <p:spPr>
          <a:xfrm>
            <a:off x="7792149" y="4766605"/>
            <a:ext cx="2286571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3BFB97-8291-4F11-9EB2-9F0D221A3CD3}"/>
              </a:ext>
            </a:extLst>
          </p:cNvPr>
          <p:cNvSpPr txBox="1"/>
          <p:nvPr/>
        </p:nvSpPr>
        <p:spPr>
          <a:xfrm>
            <a:off x="2662026" y="2561656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FCBF16"/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E00216E-0A07-40AD-992E-9C8908FD2BA3}"/>
              </a:ext>
            </a:extLst>
          </p:cNvPr>
          <p:cNvSpPr txBox="1"/>
          <p:nvPr/>
        </p:nvSpPr>
        <p:spPr>
          <a:xfrm>
            <a:off x="2377440" y="2869456"/>
            <a:ext cx="1993314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F5FD9C7-5989-4AF6-90B3-8C16EB2FEE45}"/>
              </a:ext>
            </a:extLst>
          </p:cNvPr>
          <p:cNvSpPr txBox="1"/>
          <p:nvPr/>
        </p:nvSpPr>
        <p:spPr>
          <a:xfrm>
            <a:off x="2662026" y="4458805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rgbClr val="8578D4"/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E4C7C2-4143-4C61-91C5-52CACD8B147D}"/>
              </a:ext>
            </a:extLst>
          </p:cNvPr>
          <p:cNvSpPr txBox="1"/>
          <p:nvPr/>
        </p:nvSpPr>
        <p:spPr>
          <a:xfrm>
            <a:off x="2377440" y="4766605"/>
            <a:ext cx="1993314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F1A717D-3CC7-435E-BFAF-85AEA6C67671}"/>
              </a:ext>
            </a:extLst>
          </p:cNvPr>
          <p:cNvSpPr txBox="1"/>
          <p:nvPr/>
        </p:nvSpPr>
        <p:spPr>
          <a:xfrm>
            <a:off x="4651997" y="510771"/>
            <a:ext cx="2888034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Timeline Progress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36E3C8-6C25-4617-8B96-FF9204BEB2B7}"/>
              </a:ext>
            </a:extLst>
          </p:cNvPr>
          <p:cNvSpPr txBox="1"/>
          <p:nvPr/>
        </p:nvSpPr>
        <p:spPr>
          <a:xfrm>
            <a:off x="2847108" y="1158646"/>
            <a:ext cx="649778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300CD1F-EBA7-46BF-A53E-D6753B054F39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1209287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0"/>
                            </p:stCondLst>
                            <p:childTnLst>
                              <p:par>
                                <p:cTn id="5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6" grpId="0" animBg="1"/>
      <p:bldP spid="8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78D931A-DE58-44D2-9CBB-35D565013A49}"/>
              </a:ext>
            </a:extLst>
          </p:cNvPr>
          <p:cNvSpPr txBox="1"/>
          <p:nvPr/>
        </p:nvSpPr>
        <p:spPr>
          <a:xfrm>
            <a:off x="4579858" y="510771"/>
            <a:ext cx="303230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Company Timeline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FBDA9F-BAA4-43F9-ABD4-51F6654BF4C4}"/>
              </a:ext>
            </a:extLst>
          </p:cNvPr>
          <p:cNvSpPr txBox="1"/>
          <p:nvPr/>
        </p:nvSpPr>
        <p:spPr>
          <a:xfrm>
            <a:off x="2847108" y="1158646"/>
            <a:ext cx="649778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925E4BBA-4FFE-4FC8-87D4-7EFFE1322188}"/>
              </a:ext>
            </a:extLst>
          </p:cNvPr>
          <p:cNvCxnSpPr>
            <a:cxnSpLocks/>
          </p:cNvCxnSpPr>
          <p:nvPr/>
        </p:nvCxnSpPr>
        <p:spPr>
          <a:xfrm>
            <a:off x="6096000" y="2550160"/>
            <a:ext cx="0" cy="4307840"/>
          </a:xfrm>
          <a:prstGeom prst="line">
            <a:avLst/>
          </a:prstGeom>
          <a:ln w="508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CC2D21C8-E3FB-41F5-88F3-AAC6994F97BE}"/>
              </a:ext>
            </a:extLst>
          </p:cNvPr>
          <p:cNvSpPr/>
          <p:nvPr/>
        </p:nvSpPr>
        <p:spPr>
          <a:xfrm>
            <a:off x="5953760" y="2429510"/>
            <a:ext cx="284480" cy="284480"/>
          </a:xfrm>
          <a:prstGeom prst="rect">
            <a:avLst/>
          </a:prstGeom>
          <a:solidFill>
            <a:schemeClr val="bg2">
              <a:lumMod val="25000"/>
            </a:schemeClr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890BCA5-B52D-4066-91FD-EA3671B2BA2E}"/>
              </a:ext>
            </a:extLst>
          </p:cNvPr>
          <p:cNvSpPr/>
          <p:nvPr/>
        </p:nvSpPr>
        <p:spPr>
          <a:xfrm>
            <a:off x="5862320" y="4052570"/>
            <a:ext cx="467360" cy="467360"/>
          </a:xfrm>
          <a:prstGeom prst="rect">
            <a:avLst/>
          </a:prstGeom>
          <a:gradFill>
            <a:gsLst>
              <a:gs pos="0">
                <a:srgbClr val="FCBF16"/>
              </a:gs>
              <a:gs pos="100000">
                <a:srgbClr val="FD4136"/>
              </a:gs>
            </a:gsLst>
            <a:lin ang="2700000" scaled="1"/>
          </a:gra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BB7D4D-7775-49C9-9B0B-F625AAC7E0EF}"/>
              </a:ext>
            </a:extLst>
          </p:cNvPr>
          <p:cNvSpPr/>
          <p:nvPr/>
        </p:nvSpPr>
        <p:spPr>
          <a:xfrm>
            <a:off x="5953760" y="5858510"/>
            <a:ext cx="284480" cy="284480"/>
          </a:xfrm>
          <a:prstGeom prst="rect">
            <a:avLst/>
          </a:prstGeom>
          <a:solidFill>
            <a:schemeClr val="bg2">
              <a:lumMod val="25000"/>
            </a:schemeClr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BF6E3B-C610-42B0-BDDC-3A9E3CB5EDE6}"/>
              </a:ext>
            </a:extLst>
          </p:cNvPr>
          <p:cNvSpPr txBox="1"/>
          <p:nvPr/>
        </p:nvSpPr>
        <p:spPr>
          <a:xfrm>
            <a:off x="3893535" y="2429510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BA7AB22-FA17-4DC8-BFFC-2996FA379E4D}"/>
              </a:ext>
            </a:extLst>
          </p:cNvPr>
          <p:cNvSpPr txBox="1"/>
          <p:nvPr/>
        </p:nvSpPr>
        <p:spPr>
          <a:xfrm>
            <a:off x="3608949" y="2737310"/>
            <a:ext cx="199331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ECC0DE-E4AA-4600-8503-443C8B58CCDC}"/>
              </a:ext>
            </a:extLst>
          </p:cNvPr>
          <p:cNvSpPr txBox="1"/>
          <p:nvPr/>
        </p:nvSpPr>
        <p:spPr>
          <a:xfrm>
            <a:off x="3893535" y="5858510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78CB59-E3BC-4F15-8CC7-AF632E7F676B}"/>
              </a:ext>
            </a:extLst>
          </p:cNvPr>
          <p:cNvSpPr txBox="1"/>
          <p:nvPr/>
        </p:nvSpPr>
        <p:spPr>
          <a:xfrm>
            <a:off x="3608949" y="6166310"/>
            <a:ext cx="199331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F3023DE-FAA1-4FA6-891F-7E057FC4BDE7}"/>
              </a:ext>
            </a:extLst>
          </p:cNvPr>
          <p:cNvSpPr txBox="1"/>
          <p:nvPr/>
        </p:nvSpPr>
        <p:spPr>
          <a:xfrm>
            <a:off x="6850484" y="3987400"/>
            <a:ext cx="1685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B90DCC-C611-4B64-830B-14828F12B0EC}"/>
              </a:ext>
            </a:extLst>
          </p:cNvPr>
          <p:cNvSpPr txBox="1"/>
          <p:nvPr/>
        </p:nvSpPr>
        <p:spPr>
          <a:xfrm>
            <a:off x="6864353" y="4295200"/>
            <a:ext cx="2703876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D91A90-45F1-4F67-A846-CCF3CD96E173}"/>
              </a:ext>
            </a:extLst>
          </p:cNvPr>
          <p:cNvSpPr/>
          <p:nvPr/>
        </p:nvSpPr>
        <p:spPr>
          <a:xfrm>
            <a:off x="5659120" y="3838575"/>
            <a:ext cx="4173268" cy="1362710"/>
          </a:xfrm>
          <a:prstGeom prst="rect">
            <a:avLst/>
          </a:prstGeom>
          <a:noFill/>
          <a:ln w="25400">
            <a:gradFill flip="none" rotWithShape="1">
              <a:gsLst>
                <a:gs pos="0">
                  <a:srgbClr val="FCBF16"/>
                </a:gs>
                <a:gs pos="100000">
                  <a:srgbClr val="FD4136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C85D490-FD6F-44A2-A9B6-D1A5D0D2CBD2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2764486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 animBg="1"/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  <p:bldP spid="1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15C155CC-5FA2-4192-B830-E4875B9334C2}"/>
              </a:ext>
            </a:extLst>
          </p:cNvPr>
          <p:cNvCxnSpPr>
            <a:cxnSpLocks/>
          </p:cNvCxnSpPr>
          <p:nvPr/>
        </p:nvCxnSpPr>
        <p:spPr>
          <a:xfrm>
            <a:off x="6096000" y="0"/>
            <a:ext cx="0" cy="6858000"/>
          </a:xfrm>
          <a:prstGeom prst="line">
            <a:avLst/>
          </a:prstGeom>
          <a:ln w="508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F9A4DA5B-A2E5-433A-AD47-7D17D0F4E736}"/>
              </a:ext>
            </a:extLst>
          </p:cNvPr>
          <p:cNvSpPr/>
          <p:nvPr/>
        </p:nvSpPr>
        <p:spPr>
          <a:xfrm>
            <a:off x="5862320" y="623570"/>
            <a:ext cx="467360" cy="467360"/>
          </a:xfrm>
          <a:prstGeom prst="rect">
            <a:avLst/>
          </a:prstGeom>
          <a:gradFill>
            <a:gsLst>
              <a:gs pos="0">
                <a:srgbClr val="F55CA8"/>
              </a:gs>
              <a:gs pos="100000">
                <a:srgbClr val="A92089"/>
              </a:gs>
            </a:gsLst>
            <a:lin ang="2700000" scaled="1"/>
          </a:gra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700E065-5A14-46E3-A874-DEE1A4571DBD}"/>
              </a:ext>
            </a:extLst>
          </p:cNvPr>
          <p:cNvSpPr/>
          <p:nvPr/>
        </p:nvSpPr>
        <p:spPr>
          <a:xfrm>
            <a:off x="5953760" y="4140269"/>
            <a:ext cx="284480" cy="284480"/>
          </a:xfrm>
          <a:prstGeom prst="rect">
            <a:avLst/>
          </a:prstGeom>
          <a:solidFill>
            <a:schemeClr val="bg1"/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1C5719-86C8-462A-B3A8-647AC2EB0C52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6035A66-3250-4092-B7F9-A9F3ABDEC3C0}"/>
              </a:ext>
            </a:extLst>
          </p:cNvPr>
          <p:cNvSpPr/>
          <p:nvPr/>
        </p:nvSpPr>
        <p:spPr>
          <a:xfrm>
            <a:off x="5659120" y="410914"/>
            <a:ext cx="4173268" cy="1362710"/>
          </a:xfrm>
          <a:prstGeom prst="rect">
            <a:avLst/>
          </a:prstGeom>
          <a:noFill/>
          <a:ln w="25400">
            <a:gradFill flip="none" rotWithShape="1">
              <a:gsLst>
                <a:gs pos="0">
                  <a:srgbClr val="F55CA8"/>
                </a:gs>
                <a:gs pos="100000">
                  <a:srgbClr val="A92089"/>
                </a:gs>
              </a:gsLst>
              <a:lin ang="27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1745A7-466C-40AA-8D02-80906D23A462}"/>
              </a:ext>
            </a:extLst>
          </p:cNvPr>
          <p:cNvSpPr txBox="1"/>
          <p:nvPr/>
        </p:nvSpPr>
        <p:spPr>
          <a:xfrm>
            <a:off x="6850484" y="559739"/>
            <a:ext cx="1685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EB744B3-9B73-4F19-BCED-3B481C164A14}"/>
              </a:ext>
            </a:extLst>
          </p:cNvPr>
          <p:cNvSpPr txBox="1"/>
          <p:nvPr/>
        </p:nvSpPr>
        <p:spPr>
          <a:xfrm>
            <a:off x="6864353" y="867539"/>
            <a:ext cx="2703876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0EF8999-166D-44A0-8DD2-A74C37600C93}"/>
              </a:ext>
            </a:extLst>
          </p:cNvPr>
          <p:cNvSpPr/>
          <p:nvPr/>
        </p:nvSpPr>
        <p:spPr>
          <a:xfrm>
            <a:off x="5953760" y="5851028"/>
            <a:ext cx="284480" cy="284480"/>
          </a:xfrm>
          <a:prstGeom prst="rect">
            <a:avLst/>
          </a:prstGeom>
          <a:solidFill>
            <a:schemeClr val="bg2">
              <a:lumMod val="25000"/>
            </a:schemeClr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F77FD276-5B0F-4234-A46C-7385E0F72EF3}"/>
              </a:ext>
            </a:extLst>
          </p:cNvPr>
          <p:cNvSpPr txBox="1"/>
          <p:nvPr/>
        </p:nvSpPr>
        <p:spPr>
          <a:xfrm>
            <a:off x="3893535" y="5851028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921F882F-92C2-4667-ADDA-8799B05E4D41}"/>
              </a:ext>
            </a:extLst>
          </p:cNvPr>
          <p:cNvSpPr txBox="1"/>
          <p:nvPr/>
        </p:nvSpPr>
        <p:spPr>
          <a:xfrm>
            <a:off x="3608949" y="6158828"/>
            <a:ext cx="199331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67E3DFA-BC8E-4E0F-8354-5BA601D6AE20}"/>
              </a:ext>
            </a:extLst>
          </p:cNvPr>
          <p:cNvSpPr txBox="1"/>
          <p:nvPr/>
        </p:nvSpPr>
        <p:spPr>
          <a:xfrm>
            <a:off x="3655754" y="2039220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49709BF-D679-487D-8D0E-0FA8C309A026}"/>
              </a:ext>
            </a:extLst>
          </p:cNvPr>
          <p:cNvSpPr txBox="1"/>
          <p:nvPr/>
        </p:nvSpPr>
        <p:spPr>
          <a:xfrm>
            <a:off x="2623769" y="2347020"/>
            <a:ext cx="2740713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ECFB38A-0CD0-4C40-91FC-51FF77BA8CE2}"/>
              </a:ext>
            </a:extLst>
          </p:cNvPr>
          <p:cNvSpPr/>
          <p:nvPr/>
        </p:nvSpPr>
        <p:spPr>
          <a:xfrm>
            <a:off x="2359613" y="1890395"/>
            <a:ext cx="4173268" cy="1362710"/>
          </a:xfrm>
          <a:prstGeom prst="rect">
            <a:avLst/>
          </a:prstGeom>
          <a:noFill/>
          <a:ln w="25400">
            <a:gradFill flip="none" rotWithShape="1">
              <a:gsLst>
                <a:gs pos="0">
                  <a:srgbClr val="8578D4"/>
                </a:gs>
                <a:gs pos="100000">
                  <a:srgbClr val="544890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5D4EEAF-21A6-4B24-8073-0C1A902705FE}"/>
              </a:ext>
            </a:extLst>
          </p:cNvPr>
          <p:cNvSpPr/>
          <p:nvPr/>
        </p:nvSpPr>
        <p:spPr>
          <a:xfrm>
            <a:off x="5953760" y="4135189"/>
            <a:ext cx="284480" cy="284480"/>
          </a:xfrm>
          <a:prstGeom prst="rect">
            <a:avLst/>
          </a:prstGeom>
          <a:solidFill>
            <a:schemeClr val="bg2">
              <a:lumMod val="25000"/>
            </a:schemeClr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1FAB1A1-297C-44F4-8A6A-31F6B47B10A7}"/>
              </a:ext>
            </a:extLst>
          </p:cNvPr>
          <p:cNvSpPr/>
          <p:nvPr/>
        </p:nvSpPr>
        <p:spPr>
          <a:xfrm>
            <a:off x="5862320" y="2338070"/>
            <a:ext cx="467360" cy="467360"/>
          </a:xfrm>
          <a:prstGeom prst="rect">
            <a:avLst/>
          </a:prstGeom>
          <a:gradFill>
            <a:gsLst>
              <a:gs pos="0">
                <a:srgbClr val="8578D4"/>
              </a:gs>
              <a:gs pos="100000">
                <a:srgbClr val="544890"/>
              </a:gs>
            </a:gsLst>
            <a:lin ang="2700000" scaled="1"/>
          </a:gra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CFF38D6-7360-4837-A349-4E0640BCAD84}"/>
              </a:ext>
            </a:extLst>
          </p:cNvPr>
          <p:cNvSpPr txBox="1"/>
          <p:nvPr/>
        </p:nvSpPr>
        <p:spPr>
          <a:xfrm>
            <a:off x="6738561" y="4052570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E5DDCFB-F7D3-4E25-ACAF-27D4D46CEEB9}"/>
              </a:ext>
            </a:extLst>
          </p:cNvPr>
          <p:cNvSpPr txBox="1"/>
          <p:nvPr/>
        </p:nvSpPr>
        <p:spPr>
          <a:xfrm>
            <a:off x="6738560" y="4360370"/>
            <a:ext cx="2740713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683151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5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1" grpId="0" animBg="1"/>
      <p:bldP spid="24" grpId="0"/>
      <p:bldP spid="25" grpId="0"/>
      <p:bldP spid="27" grpId="0" animBg="1"/>
      <p:bldP spid="28" grpId="0"/>
      <p:bldP spid="29" grpId="0"/>
      <p:bldP spid="31" grpId="0"/>
      <p:bldP spid="32" grpId="0"/>
      <p:bldP spid="33" grpId="0" animBg="1"/>
      <p:bldP spid="35" grpId="0" animBg="1"/>
      <p:bldP spid="36" grpId="0" animBg="1"/>
      <p:bldP spid="37" grpId="0"/>
      <p:bldP spid="3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127D8E6-93FE-4B7B-BE90-08D7128DE252}"/>
              </a:ext>
            </a:extLst>
          </p:cNvPr>
          <p:cNvCxnSpPr>
            <a:cxnSpLocks/>
          </p:cNvCxnSpPr>
          <p:nvPr/>
        </p:nvCxnSpPr>
        <p:spPr>
          <a:xfrm rot="10800000">
            <a:off x="6096000" y="0"/>
            <a:ext cx="0" cy="4307840"/>
          </a:xfrm>
          <a:prstGeom prst="line">
            <a:avLst/>
          </a:prstGeom>
          <a:ln w="50800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3F1C6E5C-401E-402A-B47E-43B028275425}"/>
              </a:ext>
            </a:extLst>
          </p:cNvPr>
          <p:cNvSpPr/>
          <p:nvPr/>
        </p:nvSpPr>
        <p:spPr>
          <a:xfrm>
            <a:off x="5953760" y="4144010"/>
            <a:ext cx="284480" cy="284480"/>
          </a:xfrm>
          <a:prstGeom prst="rect">
            <a:avLst/>
          </a:prstGeom>
          <a:solidFill>
            <a:schemeClr val="bg2">
              <a:lumMod val="25000"/>
            </a:schemeClr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1B64C56-A3DD-48C7-89D9-A590AEAFE730}"/>
              </a:ext>
            </a:extLst>
          </p:cNvPr>
          <p:cNvSpPr/>
          <p:nvPr/>
        </p:nvSpPr>
        <p:spPr>
          <a:xfrm>
            <a:off x="5953760" y="715010"/>
            <a:ext cx="284480" cy="284480"/>
          </a:xfrm>
          <a:prstGeom prst="rect">
            <a:avLst/>
          </a:prstGeom>
          <a:solidFill>
            <a:schemeClr val="bg2">
              <a:lumMod val="25000"/>
            </a:schemeClr>
          </a:soli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ED9ABB-87EB-4AB5-AE6E-260D59D5C36F}"/>
              </a:ext>
            </a:extLst>
          </p:cNvPr>
          <p:cNvSpPr txBox="1"/>
          <p:nvPr/>
        </p:nvSpPr>
        <p:spPr>
          <a:xfrm>
            <a:off x="6738561" y="4052570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41F726-398A-4F6C-8F91-777143E41948}"/>
              </a:ext>
            </a:extLst>
          </p:cNvPr>
          <p:cNvSpPr txBox="1"/>
          <p:nvPr/>
        </p:nvSpPr>
        <p:spPr>
          <a:xfrm>
            <a:off x="6738561" y="715010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F11F2E0-E1E4-409B-A054-CC3CE9874564}"/>
              </a:ext>
            </a:extLst>
          </p:cNvPr>
          <p:cNvSpPr txBox="1"/>
          <p:nvPr/>
        </p:nvSpPr>
        <p:spPr>
          <a:xfrm>
            <a:off x="6738561" y="1022810"/>
            <a:ext cx="199331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983624-F553-4A9E-A5E5-9BA944FC9BD6}"/>
              </a:ext>
            </a:extLst>
          </p:cNvPr>
          <p:cNvSpPr txBox="1"/>
          <p:nvPr/>
        </p:nvSpPr>
        <p:spPr>
          <a:xfrm>
            <a:off x="3383280" y="5835190"/>
            <a:ext cx="5425440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DBD16CA-363F-4913-A4B7-D595BCDE30CC}"/>
              </a:ext>
            </a:extLst>
          </p:cNvPr>
          <p:cNvSpPr txBox="1"/>
          <p:nvPr/>
        </p:nvSpPr>
        <p:spPr>
          <a:xfrm>
            <a:off x="6738560" y="4360370"/>
            <a:ext cx="2740713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32CC5D5-72F6-43F8-BE85-48F43F30DD70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2ECF8AC-1A74-4A28-99E7-4B5D945A633E}"/>
              </a:ext>
            </a:extLst>
          </p:cNvPr>
          <p:cNvSpPr txBox="1"/>
          <p:nvPr/>
        </p:nvSpPr>
        <p:spPr>
          <a:xfrm>
            <a:off x="3655754" y="2039220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9227C52-5E0B-4D1D-B129-5C7F6867F340}"/>
              </a:ext>
            </a:extLst>
          </p:cNvPr>
          <p:cNvSpPr txBox="1"/>
          <p:nvPr/>
        </p:nvSpPr>
        <p:spPr>
          <a:xfrm>
            <a:off x="2623769" y="2347020"/>
            <a:ext cx="2740713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2259004A-20DA-4458-BB81-5A3985885714}"/>
              </a:ext>
            </a:extLst>
          </p:cNvPr>
          <p:cNvSpPr/>
          <p:nvPr/>
        </p:nvSpPr>
        <p:spPr>
          <a:xfrm>
            <a:off x="2359613" y="1890395"/>
            <a:ext cx="4173268" cy="1362710"/>
          </a:xfrm>
          <a:prstGeom prst="rect">
            <a:avLst/>
          </a:prstGeom>
          <a:noFill/>
          <a:ln w="25400">
            <a:gradFill flip="none" rotWithShape="1">
              <a:gsLst>
                <a:gs pos="0">
                  <a:srgbClr val="8FD0AC"/>
                </a:gs>
                <a:gs pos="100000">
                  <a:srgbClr val="01A9E2"/>
                </a:gs>
              </a:gsLst>
              <a:lin ang="81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98248D8-09AC-471C-81F8-28A652345D6F}"/>
              </a:ext>
            </a:extLst>
          </p:cNvPr>
          <p:cNvSpPr/>
          <p:nvPr/>
        </p:nvSpPr>
        <p:spPr>
          <a:xfrm>
            <a:off x="5862320" y="2338070"/>
            <a:ext cx="467360" cy="467360"/>
          </a:xfrm>
          <a:prstGeom prst="rect">
            <a:avLst/>
          </a:prstGeom>
          <a:gradFill>
            <a:gsLst>
              <a:gs pos="0">
                <a:srgbClr val="8FD0AC"/>
              </a:gs>
              <a:gs pos="100000">
                <a:srgbClr val="01A9E2"/>
              </a:gs>
            </a:gsLst>
            <a:lin ang="2700000" scaled="1"/>
          </a:gradFill>
          <a:ln w="254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400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/>
      <p:bldP spid="7" grpId="0"/>
      <p:bldP spid="8" grpId="0"/>
      <p:bldP spid="9" grpId="0"/>
      <p:bldP spid="10" grpId="0"/>
      <p:bldP spid="19" grpId="0"/>
      <p:bldP spid="20" grpId="0"/>
      <p:bldP spid="21" grpId="0" animBg="1"/>
      <p:bldP spid="2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78672D2-6875-4DE7-9FDE-33E078A88B68}"/>
              </a:ext>
            </a:extLst>
          </p:cNvPr>
          <p:cNvSpPr txBox="1"/>
          <p:nvPr/>
        </p:nvSpPr>
        <p:spPr>
          <a:xfrm>
            <a:off x="429492" y="3814875"/>
            <a:ext cx="2189016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44B8DE8-48B7-4633-9930-F87941F18A99}"/>
              </a:ext>
            </a:extLst>
          </p:cNvPr>
          <p:cNvSpPr txBox="1"/>
          <p:nvPr/>
        </p:nvSpPr>
        <p:spPr>
          <a:xfrm>
            <a:off x="429492" y="3375583"/>
            <a:ext cx="2189016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675D80-E441-4E3E-B45B-242E3C84FE3B}"/>
              </a:ext>
            </a:extLst>
          </p:cNvPr>
          <p:cNvSpPr txBox="1"/>
          <p:nvPr/>
        </p:nvSpPr>
        <p:spPr>
          <a:xfrm>
            <a:off x="3477491" y="3814875"/>
            <a:ext cx="2189016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A62045-FA64-476F-9764-887BA0B98784}"/>
              </a:ext>
            </a:extLst>
          </p:cNvPr>
          <p:cNvSpPr txBox="1"/>
          <p:nvPr/>
        </p:nvSpPr>
        <p:spPr>
          <a:xfrm>
            <a:off x="3477491" y="3375583"/>
            <a:ext cx="2189016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28E6E6E-E86A-4A78-BFC8-E3C1FB38ED3B}"/>
              </a:ext>
            </a:extLst>
          </p:cNvPr>
          <p:cNvSpPr txBox="1"/>
          <p:nvPr/>
        </p:nvSpPr>
        <p:spPr>
          <a:xfrm>
            <a:off x="6525492" y="3814875"/>
            <a:ext cx="2189016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.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C9FAF3F-F34E-43FD-810B-5FFEF34ADC17}"/>
              </a:ext>
            </a:extLst>
          </p:cNvPr>
          <p:cNvSpPr txBox="1"/>
          <p:nvPr/>
        </p:nvSpPr>
        <p:spPr>
          <a:xfrm>
            <a:off x="6525492" y="3375583"/>
            <a:ext cx="2189016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262A4D-CF68-4815-8F44-32DBB3085BE4}"/>
              </a:ext>
            </a:extLst>
          </p:cNvPr>
          <p:cNvSpPr txBox="1"/>
          <p:nvPr/>
        </p:nvSpPr>
        <p:spPr>
          <a:xfrm>
            <a:off x="9573492" y="3814875"/>
            <a:ext cx="2189016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Adam" panose="02000503000000000000" pitchFamily="50" charset="0"/>
              </a:rPr>
              <a:t>.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4204592-871E-44BF-A18A-FF2672BD5611}"/>
              </a:ext>
            </a:extLst>
          </p:cNvPr>
          <p:cNvSpPr txBox="1"/>
          <p:nvPr/>
        </p:nvSpPr>
        <p:spPr>
          <a:xfrm>
            <a:off x="9573492" y="3375583"/>
            <a:ext cx="2189016" cy="343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10" name="TextBox 3">
            <a:extLst>
              <a:ext uri="{FF2B5EF4-FFF2-40B4-BE49-F238E27FC236}">
                <a16:creationId xmlns:a16="http://schemas.microsoft.com/office/drawing/2014/main" id="{F0C33D36-30D7-4189-AF31-67EBB69CD4C3}"/>
              </a:ext>
            </a:extLst>
          </p:cNvPr>
          <p:cNvSpPr txBox="1"/>
          <p:nvPr/>
        </p:nvSpPr>
        <p:spPr>
          <a:xfrm>
            <a:off x="630328" y="2388964"/>
            <a:ext cx="1787348" cy="93871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4000" kern="1200" spc="90" dirty="0">
                <a:solidFill>
                  <a:schemeClr val="bg2">
                    <a:lumMod val="10000"/>
                  </a:schemeClr>
                </a:solidFill>
                <a:effectLst/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1,355</a:t>
            </a:r>
            <a:r>
              <a:rPr lang="en-US" sz="4000" kern="1200" spc="90" baseline="30000" dirty="0">
                <a:gradFill flip="none" rotWithShape="1">
                  <a:gsLst>
                    <a:gs pos="0">
                      <a:srgbClr val="FCBF16"/>
                    </a:gs>
                    <a:gs pos="100000">
                      <a:srgbClr val="FD4136"/>
                    </a:gs>
                  </a:gsLst>
                  <a:lin ang="2700000" scaled="1"/>
                  <a:tileRect/>
                </a:gradFill>
                <a:effectLst/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endParaRPr lang="en-US" sz="1400" dirty="0">
              <a:gradFill flip="none" rotWithShape="1">
                <a:gsLst>
                  <a:gs pos="0">
                    <a:srgbClr val="FCBF16"/>
                  </a:gs>
                  <a:gs pos="100000">
                    <a:srgbClr val="FD4136"/>
                  </a:gs>
                </a:gsLst>
                <a:lin ang="2700000" scaled="1"/>
                <a:tileRect/>
              </a:gradFill>
              <a:effectLst/>
              <a:latin typeface="Vice City Sans" panose="02000000000000000000" pitchFamily="50" charset="0"/>
              <a:ea typeface="Times New Roman" panose="02020603050405020304" pitchFamily="18" charset="0"/>
            </a:endParaRP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7811377F-6659-4590-B9E5-C6ED834C66AE}"/>
              </a:ext>
            </a:extLst>
          </p:cNvPr>
          <p:cNvSpPr txBox="1"/>
          <p:nvPr/>
        </p:nvSpPr>
        <p:spPr>
          <a:xfrm>
            <a:off x="3837343" y="2388964"/>
            <a:ext cx="1469312" cy="93871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4000" kern="1200" spc="90" dirty="0">
                <a:solidFill>
                  <a:schemeClr val="bg2">
                    <a:lumMod val="10000"/>
                  </a:schemeClr>
                </a:solidFill>
                <a:effectLst/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742</a:t>
            </a:r>
            <a:r>
              <a:rPr lang="en-US" sz="4000" kern="1200" spc="90" baseline="30000" dirty="0">
                <a:gradFill flip="none" rotWithShape="1">
                  <a:gsLst>
                    <a:gs pos="0">
                      <a:srgbClr val="F55CA8"/>
                    </a:gs>
                    <a:gs pos="100000">
                      <a:srgbClr val="A92089"/>
                    </a:gs>
                  </a:gsLst>
                  <a:lin ang="2700000" scaled="1"/>
                  <a:tileRect/>
                </a:gradFill>
                <a:effectLst/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endParaRPr lang="en-US" sz="1400" dirty="0">
              <a:gradFill flip="none" rotWithShape="1">
                <a:gsLst>
                  <a:gs pos="0">
                    <a:srgbClr val="F55CA8"/>
                  </a:gs>
                  <a:gs pos="100000">
                    <a:srgbClr val="A92089"/>
                  </a:gs>
                </a:gsLst>
                <a:lin ang="2700000" scaled="1"/>
                <a:tileRect/>
              </a:gradFill>
              <a:effectLst/>
              <a:latin typeface="Vice City Sans" panose="02000000000000000000" pitchFamily="50" charset="0"/>
              <a:ea typeface="Times New Roman" panose="02020603050405020304" pitchFamily="18" charset="0"/>
            </a:endParaRPr>
          </a:p>
        </p:txBody>
      </p:sp>
      <p:sp>
        <p:nvSpPr>
          <p:cNvPr id="12" name="TextBox 3">
            <a:extLst>
              <a:ext uri="{FF2B5EF4-FFF2-40B4-BE49-F238E27FC236}">
                <a16:creationId xmlns:a16="http://schemas.microsoft.com/office/drawing/2014/main" id="{139709C5-7D47-4920-9370-7916CA73FDDA}"/>
              </a:ext>
            </a:extLst>
          </p:cNvPr>
          <p:cNvSpPr txBox="1"/>
          <p:nvPr/>
        </p:nvSpPr>
        <p:spPr>
          <a:xfrm>
            <a:off x="6693689" y="2388964"/>
            <a:ext cx="1852623" cy="93871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4000" kern="1200" spc="90" dirty="0">
                <a:solidFill>
                  <a:schemeClr val="bg2">
                    <a:lumMod val="10000"/>
                  </a:schemeClr>
                </a:solidFill>
                <a:effectLst/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6,819</a:t>
            </a:r>
            <a:r>
              <a:rPr lang="en-US" sz="4000" kern="1200" spc="90" baseline="30000" dirty="0">
                <a:gradFill flip="none" rotWithShape="1">
                  <a:gsLst>
                    <a:gs pos="0">
                      <a:srgbClr val="8578D4"/>
                    </a:gs>
                    <a:gs pos="100000">
                      <a:srgbClr val="544890"/>
                    </a:gs>
                  </a:gsLst>
                  <a:lin ang="2700000" scaled="1"/>
                  <a:tileRect/>
                </a:gradFill>
                <a:effectLst/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endParaRPr lang="en-US" sz="1400" dirty="0">
              <a:gradFill flip="none" rotWithShape="1">
                <a:gsLst>
                  <a:gs pos="0">
                    <a:srgbClr val="8578D4"/>
                  </a:gs>
                  <a:gs pos="100000">
                    <a:srgbClr val="544890"/>
                  </a:gs>
                </a:gsLst>
                <a:lin ang="2700000" scaled="1"/>
                <a:tileRect/>
              </a:gradFill>
              <a:effectLst/>
              <a:latin typeface="Vice City Sans" panose="02000000000000000000" pitchFamily="50" charset="0"/>
              <a:ea typeface="Times New Roman" panose="02020603050405020304" pitchFamily="18" charset="0"/>
            </a:endParaRPr>
          </a:p>
        </p:txBody>
      </p:sp>
      <p:sp>
        <p:nvSpPr>
          <p:cNvPr id="13" name="TextBox 3">
            <a:extLst>
              <a:ext uri="{FF2B5EF4-FFF2-40B4-BE49-F238E27FC236}">
                <a16:creationId xmlns:a16="http://schemas.microsoft.com/office/drawing/2014/main" id="{7AEDA88B-CC27-467D-A624-1732202E9184}"/>
              </a:ext>
            </a:extLst>
          </p:cNvPr>
          <p:cNvSpPr txBox="1"/>
          <p:nvPr/>
        </p:nvSpPr>
        <p:spPr>
          <a:xfrm>
            <a:off x="9905291" y="2388964"/>
            <a:ext cx="1525418" cy="93871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4000" kern="1200" spc="90" dirty="0">
                <a:solidFill>
                  <a:schemeClr val="bg2">
                    <a:lumMod val="10000"/>
                  </a:schemeClr>
                </a:solidFill>
                <a:effectLst/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492</a:t>
            </a:r>
            <a:r>
              <a:rPr lang="en-US" sz="4000" kern="1200" spc="90" baseline="30000" dirty="0">
                <a:gradFill flip="none" rotWithShape="1">
                  <a:gsLst>
                    <a:gs pos="0">
                      <a:srgbClr val="8FD0AC"/>
                    </a:gs>
                    <a:gs pos="100000">
                      <a:srgbClr val="01A9E2"/>
                    </a:gs>
                  </a:gsLst>
                  <a:lin ang="2700000" scaled="1"/>
                  <a:tileRect/>
                </a:gradFill>
                <a:effectLst/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endParaRPr lang="en-US" sz="1400" dirty="0">
              <a:gradFill flip="none" rotWithShape="1">
                <a:gsLst>
                  <a:gs pos="0">
                    <a:srgbClr val="8FD0AC"/>
                  </a:gs>
                  <a:gs pos="100000">
                    <a:srgbClr val="01A9E2"/>
                  </a:gs>
                </a:gsLst>
                <a:lin ang="2700000" scaled="1"/>
                <a:tileRect/>
              </a:gradFill>
              <a:effectLst/>
              <a:latin typeface="Vice City Sans" panose="02000000000000000000" pitchFamily="50" charset="0"/>
              <a:ea typeface="Times New Roman" panose="02020603050405020304" pitchFamily="18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DA12201-F3AA-43DC-BF1B-B8A38FC78B69}"/>
              </a:ext>
            </a:extLst>
          </p:cNvPr>
          <p:cNvSpPr txBox="1"/>
          <p:nvPr/>
        </p:nvSpPr>
        <p:spPr>
          <a:xfrm>
            <a:off x="4801367" y="510771"/>
            <a:ext cx="258929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Salary Progress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0B278F6-40AC-4036-886E-F375B6164D65}"/>
              </a:ext>
            </a:extLst>
          </p:cNvPr>
          <p:cNvSpPr txBox="1"/>
          <p:nvPr/>
        </p:nvSpPr>
        <p:spPr>
          <a:xfrm>
            <a:off x="2847108" y="1158646"/>
            <a:ext cx="649778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854C454-5AB5-4BC3-8B33-076DC67E9C5C}"/>
              </a:ext>
            </a:extLst>
          </p:cNvPr>
          <p:cNvSpPr txBox="1"/>
          <p:nvPr/>
        </p:nvSpPr>
        <p:spPr>
          <a:xfrm>
            <a:off x="3383280" y="5835190"/>
            <a:ext cx="5425440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0E8731-9A16-4391-9AAA-AD6CF81E46D5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1029428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25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C42EEEA9-22FA-4B00-95A8-B62AE057AC6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36522342"/>
              </p:ext>
            </p:extLst>
          </p:nvPr>
        </p:nvGraphicFramePr>
        <p:xfrm>
          <a:off x="441204" y="1971040"/>
          <a:ext cx="2765481" cy="291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1924E09-970F-45BF-83CC-8E84F88ABD8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59073967"/>
              </p:ext>
            </p:extLst>
          </p:nvPr>
        </p:nvGraphicFramePr>
        <p:xfrm>
          <a:off x="3289241" y="1971040"/>
          <a:ext cx="2765481" cy="291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CE11ECBA-3248-480D-A419-5D4F2223EE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5528974"/>
              </p:ext>
            </p:extLst>
          </p:nvPr>
        </p:nvGraphicFramePr>
        <p:xfrm>
          <a:off x="6137278" y="1971040"/>
          <a:ext cx="2765481" cy="291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F6BCEB9-9099-40B4-81D2-29CCFDFCAB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8351201"/>
              </p:ext>
            </p:extLst>
          </p:nvPr>
        </p:nvGraphicFramePr>
        <p:xfrm>
          <a:off x="8985314" y="1971040"/>
          <a:ext cx="2765481" cy="29159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5CD1590-902C-4235-960D-535AD82DC826}"/>
              </a:ext>
            </a:extLst>
          </p:cNvPr>
          <p:cNvSpPr txBox="1"/>
          <p:nvPr/>
        </p:nvSpPr>
        <p:spPr>
          <a:xfrm>
            <a:off x="744731" y="5091331"/>
            <a:ext cx="218901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90" dirty="0">
                <a:solidFill>
                  <a:srgbClr val="FCBF16"/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34EA82-2351-459E-B021-5EB75B72DA00}"/>
              </a:ext>
            </a:extLst>
          </p:cNvPr>
          <p:cNvSpPr txBox="1"/>
          <p:nvPr/>
        </p:nvSpPr>
        <p:spPr>
          <a:xfrm>
            <a:off x="574836" y="5591458"/>
            <a:ext cx="2498216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9139FC3-D421-4F5E-A42A-5D40BFA0A4D2}"/>
              </a:ext>
            </a:extLst>
          </p:cNvPr>
          <p:cNvSpPr txBox="1"/>
          <p:nvPr/>
        </p:nvSpPr>
        <p:spPr>
          <a:xfrm>
            <a:off x="3592768" y="5091331"/>
            <a:ext cx="218901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90" dirty="0">
                <a:solidFill>
                  <a:srgbClr val="F55CA8"/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C2199FC-EADF-4BDA-A0A6-7C1CF19AA476}"/>
              </a:ext>
            </a:extLst>
          </p:cNvPr>
          <p:cNvSpPr txBox="1"/>
          <p:nvPr/>
        </p:nvSpPr>
        <p:spPr>
          <a:xfrm>
            <a:off x="3422873" y="5591458"/>
            <a:ext cx="2498216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4FEAD4-DAB9-4C16-B367-05B23770E5B5}"/>
              </a:ext>
            </a:extLst>
          </p:cNvPr>
          <p:cNvSpPr txBox="1"/>
          <p:nvPr/>
        </p:nvSpPr>
        <p:spPr>
          <a:xfrm>
            <a:off x="6440805" y="5091331"/>
            <a:ext cx="218901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90" dirty="0">
                <a:solidFill>
                  <a:srgbClr val="8578D4"/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ACDEB0-1804-4943-9625-785020A2BFF7}"/>
              </a:ext>
            </a:extLst>
          </p:cNvPr>
          <p:cNvSpPr txBox="1"/>
          <p:nvPr/>
        </p:nvSpPr>
        <p:spPr>
          <a:xfrm>
            <a:off x="6270910" y="5591458"/>
            <a:ext cx="2498216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EB21F2-8C51-4210-9A3C-6DAE71EA8D48}"/>
              </a:ext>
            </a:extLst>
          </p:cNvPr>
          <p:cNvSpPr txBox="1"/>
          <p:nvPr/>
        </p:nvSpPr>
        <p:spPr>
          <a:xfrm>
            <a:off x="9288845" y="5091331"/>
            <a:ext cx="218901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90" dirty="0">
                <a:solidFill>
                  <a:srgbClr val="8FD0AC"/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15D9E6-0C06-4D92-A212-48FC533D7817}"/>
              </a:ext>
            </a:extLst>
          </p:cNvPr>
          <p:cNvSpPr txBox="1"/>
          <p:nvPr/>
        </p:nvSpPr>
        <p:spPr>
          <a:xfrm>
            <a:off x="9118950" y="5591458"/>
            <a:ext cx="2498216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15D1C37-B1C5-4B3C-A579-8EBBAEF15A27}"/>
              </a:ext>
            </a:extLst>
          </p:cNvPr>
          <p:cNvSpPr txBox="1"/>
          <p:nvPr/>
        </p:nvSpPr>
        <p:spPr>
          <a:xfrm>
            <a:off x="4945079" y="510771"/>
            <a:ext cx="230184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Sales Graphic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4EC524-F82A-4D6D-AFDA-3B1A95FF2DC4}"/>
              </a:ext>
            </a:extLst>
          </p:cNvPr>
          <p:cNvSpPr txBox="1"/>
          <p:nvPr/>
        </p:nvSpPr>
        <p:spPr>
          <a:xfrm>
            <a:off x="2847108" y="1158646"/>
            <a:ext cx="649778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F4748F-F5EE-488D-B7F2-A0C25CF355C8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4222449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Graphic spid="3" grpId="0">
        <p:bldAsOne/>
      </p:bldGraphic>
      <p:bldGraphic spid="4" grpId="0">
        <p:bldAsOne/>
      </p:bldGraphic>
      <p:bldGraphic spid="5" grpId="0">
        <p:bldAsOne/>
      </p:bldGraphic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0DE6A93-45BF-4680-981F-831AA61D3263}"/>
              </a:ext>
            </a:extLst>
          </p:cNvPr>
          <p:cNvSpPr txBox="1"/>
          <p:nvPr/>
        </p:nvSpPr>
        <p:spPr>
          <a:xfrm>
            <a:off x="954015" y="1714946"/>
            <a:ext cx="2873415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b="1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Clean and Simple</a:t>
            </a:r>
          </a:p>
          <a:p>
            <a:pPr>
              <a:lnSpc>
                <a:spcPct val="150000"/>
              </a:lnSpc>
            </a:pPr>
            <a:r>
              <a:rPr lang="en-US" sz="2400" b="1" spc="90" dirty="0" err="1">
                <a:solidFill>
                  <a:schemeClr val="bg1"/>
                </a:solidFill>
                <a:latin typeface="Vice City Sans" panose="02000000000000000000" pitchFamily="50" charset="0"/>
              </a:rPr>
              <a:t>Persentation</a:t>
            </a:r>
            <a:r>
              <a:rPr lang="en-US" sz="2400" b="1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CAF776-9898-46BA-BB75-A62B55BBD2AF}"/>
              </a:ext>
            </a:extLst>
          </p:cNvPr>
          <p:cNvSpPr txBox="1"/>
          <p:nvPr/>
        </p:nvSpPr>
        <p:spPr>
          <a:xfrm>
            <a:off x="957553" y="5189216"/>
            <a:ext cx="6497784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convallis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mollis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mi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condimentum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In dictum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hendrerit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ornare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Class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aptent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taciti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sociosqu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ad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litora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torquent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per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conubia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nostra, per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inceptos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himenaeos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2D6E1BA-717F-4D37-AAD9-C63C4FD20B93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94DB6D8-B4D2-456D-AEBE-C19EDB14CF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83788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9760776-EEA0-46DC-954A-8A1CC86BEC44}"/>
              </a:ext>
            </a:extLst>
          </p:cNvPr>
          <p:cNvSpPr/>
          <p:nvPr/>
        </p:nvSpPr>
        <p:spPr>
          <a:xfrm>
            <a:off x="1632051" y="2285701"/>
            <a:ext cx="2042453" cy="2042452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236A0C4-78BF-4D22-BC8E-562E1CC5AEC5}"/>
              </a:ext>
            </a:extLst>
          </p:cNvPr>
          <p:cNvSpPr/>
          <p:nvPr/>
        </p:nvSpPr>
        <p:spPr>
          <a:xfrm>
            <a:off x="5074772" y="2285701"/>
            <a:ext cx="2042453" cy="2042452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9C53ECD-185F-4E1B-B12F-BB4A392F47A2}"/>
              </a:ext>
            </a:extLst>
          </p:cNvPr>
          <p:cNvSpPr/>
          <p:nvPr/>
        </p:nvSpPr>
        <p:spPr>
          <a:xfrm>
            <a:off x="8517493" y="2285701"/>
            <a:ext cx="2042453" cy="2042452"/>
          </a:xfrm>
          <a:prstGeom prst="ellipse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0E4AF73-7969-41BE-9ED8-B75C0664639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8084979"/>
              </p:ext>
            </p:extLst>
          </p:nvPr>
        </p:nvGraphicFramePr>
        <p:xfrm>
          <a:off x="1036876" y="1887792"/>
          <a:ext cx="3232804" cy="3180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CA677BAD-83AA-4270-B620-D55FED1410D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9879001"/>
              </p:ext>
            </p:extLst>
          </p:nvPr>
        </p:nvGraphicFramePr>
        <p:xfrm>
          <a:off x="4479597" y="1887792"/>
          <a:ext cx="3232804" cy="3180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B56945DA-F67A-44A9-9ABF-14CEBD6A21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48893"/>
              </p:ext>
            </p:extLst>
          </p:nvPr>
        </p:nvGraphicFramePr>
        <p:xfrm>
          <a:off x="7922318" y="1887792"/>
          <a:ext cx="3232804" cy="31807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9BE2B813-6923-4A9E-BAD3-AF9ACBE6F58A}"/>
              </a:ext>
            </a:extLst>
          </p:cNvPr>
          <p:cNvSpPr txBox="1"/>
          <p:nvPr/>
        </p:nvSpPr>
        <p:spPr>
          <a:xfrm>
            <a:off x="5120929" y="510771"/>
            <a:ext cx="195015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Sales Chart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06F71F2-A701-4684-B778-7BAFA1F8DBB9}"/>
              </a:ext>
            </a:extLst>
          </p:cNvPr>
          <p:cNvSpPr txBox="1"/>
          <p:nvPr/>
        </p:nvSpPr>
        <p:spPr>
          <a:xfrm>
            <a:off x="2847108" y="1158646"/>
            <a:ext cx="649778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49B0B6-A7AE-45D1-8DFB-9166B992475B}"/>
              </a:ext>
            </a:extLst>
          </p:cNvPr>
          <p:cNvSpPr txBox="1"/>
          <p:nvPr/>
        </p:nvSpPr>
        <p:spPr>
          <a:xfrm>
            <a:off x="1574064" y="5271246"/>
            <a:ext cx="218901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90" dirty="0">
                <a:solidFill>
                  <a:srgbClr val="FCBF16"/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7D4D4AB-085C-4F7D-B2E2-08C3808AE631}"/>
              </a:ext>
            </a:extLst>
          </p:cNvPr>
          <p:cNvSpPr txBox="1"/>
          <p:nvPr/>
        </p:nvSpPr>
        <p:spPr>
          <a:xfrm>
            <a:off x="1404169" y="5699354"/>
            <a:ext cx="2498216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6C5448-A912-4248-BAD1-052710CF9782}"/>
              </a:ext>
            </a:extLst>
          </p:cNvPr>
          <p:cNvSpPr txBox="1"/>
          <p:nvPr/>
        </p:nvSpPr>
        <p:spPr>
          <a:xfrm>
            <a:off x="5016785" y="5271246"/>
            <a:ext cx="218901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90" dirty="0">
                <a:solidFill>
                  <a:srgbClr val="F55CA8"/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720C36F-FB6A-44D4-9B6E-8F1F836A6304}"/>
              </a:ext>
            </a:extLst>
          </p:cNvPr>
          <p:cNvSpPr txBox="1"/>
          <p:nvPr/>
        </p:nvSpPr>
        <p:spPr>
          <a:xfrm>
            <a:off x="4846890" y="5699354"/>
            <a:ext cx="2498216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2686D7-F64F-49D7-BB31-BFD7E900DCE6}"/>
              </a:ext>
            </a:extLst>
          </p:cNvPr>
          <p:cNvSpPr txBox="1"/>
          <p:nvPr/>
        </p:nvSpPr>
        <p:spPr>
          <a:xfrm>
            <a:off x="8459506" y="5271246"/>
            <a:ext cx="2189016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spc="90" dirty="0">
                <a:solidFill>
                  <a:srgbClr val="8578D4"/>
                </a:solidFill>
                <a:latin typeface="Vice City Sans" panose="02000000000000000000" pitchFamily="50" charset="0"/>
              </a:rPr>
              <a:t>Title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AE27713-5DDD-430A-89A7-8BE260BA85EF}"/>
              </a:ext>
            </a:extLst>
          </p:cNvPr>
          <p:cNvSpPr txBox="1"/>
          <p:nvPr/>
        </p:nvSpPr>
        <p:spPr>
          <a:xfrm>
            <a:off x="8289611" y="5699354"/>
            <a:ext cx="2498216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6" name="TextBox 4">
            <a:extLst>
              <a:ext uri="{FF2B5EF4-FFF2-40B4-BE49-F238E27FC236}">
                <a16:creationId xmlns:a16="http://schemas.microsoft.com/office/drawing/2014/main" id="{7D24C07B-BA42-4F70-AF4E-A1DC597ABCCD}"/>
              </a:ext>
            </a:extLst>
          </p:cNvPr>
          <p:cNvSpPr txBox="1"/>
          <p:nvPr/>
        </p:nvSpPr>
        <p:spPr>
          <a:xfrm>
            <a:off x="2017365" y="2684258"/>
            <a:ext cx="1271823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48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4800" kern="1200" spc="90" dirty="0">
                <a:solidFill>
                  <a:schemeClr val="bg2">
                    <a:lumMod val="10000"/>
                  </a:schemeClr>
                </a:solidFill>
                <a:effectLst/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4800" kern="1200" spc="90" baseline="30000" dirty="0">
                <a:solidFill>
                  <a:srgbClr val="FCBF16"/>
                </a:solidFill>
                <a:effectLst/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n-US" sz="1100" dirty="0">
              <a:solidFill>
                <a:srgbClr val="FCBF16"/>
              </a:solidFill>
              <a:effectLst/>
              <a:latin typeface="Vice City Sans" panose="02000000000000000000" pitchFamily="50" charset="0"/>
              <a:ea typeface="Times New Roman" panose="02020603050405020304" pitchFamily="18" charset="0"/>
            </a:endParaRPr>
          </a:p>
        </p:txBody>
      </p:sp>
      <p:sp>
        <p:nvSpPr>
          <p:cNvPr id="17" name="TextBox 4">
            <a:extLst>
              <a:ext uri="{FF2B5EF4-FFF2-40B4-BE49-F238E27FC236}">
                <a16:creationId xmlns:a16="http://schemas.microsoft.com/office/drawing/2014/main" id="{A0327428-D4A6-4791-AC54-CA947C0DDB93}"/>
              </a:ext>
            </a:extLst>
          </p:cNvPr>
          <p:cNvSpPr txBox="1"/>
          <p:nvPr/>
        </p:nvSpPr>
        <p:spPr>
          <a:xfrm>
            <a:off x="5418410" y="2684258"/>
            <a:ext cx="1355179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48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38</a:t>
            </a:r>
            <a:r>
              <a:rPr lang="en-US" sz="4800" kern="1200" spc="90" baseline="30000" dirty="0">
                <a:solidFill>
                  <a:srgbClr val="F55CA8"/>
                </a:solidFill>
                <a:effectLst/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n-US" sz="1100" dirty="0">
              <a:solidFill>
                <a:srgbClr val="F55CA8"/>
              </a:solidFill>
              <a:effectLst/>
              <a:latin typeface="Vice City Sans" panose="02000000000000000000" pitchFamily="50" charset="0"/>
              <a:ea typeface="Times New Roman" panose="02020603050405020304" pitchFamily="18" charset="0"/>
            </a:endParaRPr>
          </a:p>
        </p:txBody>
      </p:sp>
      <p:sp>
        <p:nvSpPr>
          <p:cNvPr id="18" name="TextBox 4">
            <a:extLst>
              <a:ext uri="{FF2B5EF4-FFF2-40B4-BE49-F238E27FC236}">
                <a16:creationId xmlns:a16="http://schemas.microsoft.com/office/drawing/2014/main" id="{6964EEAF-AA3A-458A-B98D-C421973E029D}"/>
              </a:ext>
            </a:extLst>
          </p:cNvPr>
          <p:cNvSpPr txBox="1"/>
          <p:nvPr/>
        </p:nvSpPr>
        <p:spPr>
          <a:xfrm>
            <a:off x="8864402" y="2684258"/>
            <a:ext cx="1379224" cy="1107996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en-US" sz="48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r>
              <a:rPr lang="en-US" sz="4800" kern="1200" spc="90" baseline="30000" dirty="0">
                <a:solidFill>
                  <a:srgbClr val="8578D4"/>
                </a:solidFill>
                <a:effectLst/>
                <a:latin typeface="Vice City Sans" panose="02000000000000000000" pitchFamily="50" charset="0"/>
                <a:ea typeface="Times New Roman" panose="02020603050405020304" pitchFamily="18" charset="0"/>
                <a:cs typeface="Times New Roman" panose="02020603050405020304" pitchFamily="18" charset="0"/>
              </a:rPr>
              <a:t>%</a:t>
            </a:r>
            <a:endParaRPr lang="en-US" sz="1100" dirty="0">
              <a:solidFill>
                <a:srgbClr val="8578D4"/>
              </a:solidFill>
              <a:effectLst/>
              <a:latin typeface="Vice City Sans" panose="02000000000000000000" pitchFamily="50" charset="0"/>
              <a:ea typeface="Times New Roman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5595B43-DF5E-4085-B663-381F4F7712A9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2587379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75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Graphic spid="5" grpId="0">
        <p:bldAsOne/>
      </p:bldGraphic>
      <p:bldGraphic spid="6" grpId="0">
        <p:bldAsOne/>
      </p:bldGraphic>
      <p:bldGraphic spid="7" grpId="0">
        <p:bldAsOne/>
      </p:bldGraphic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DE330586-C316-4B1D-8E5D-D02383A89C17}"/>
              </a:ext>
            </a:extLst>
          </p:cNvPr>
          <p:cNvSpPr>
            <a:spLocks/>
          </p:cNvSpPr>
          <p:nvPr/>
        </p:nvSpPr>
        <p:spPr bwMode="auto">
          <a:xfrm>
            <a:off x="6112589" y="5013276"/>
            <a:ext cx="257153" cy="259228"/>
          </a:xfrm>
          <a:custGeom>
            <a:avLst/>
            <a:gdLst>
              <a:gd name="T0" fmla="*/ 38 w 102"/>
              <a:gd name="T1" fmla="*/ 98 h 103"/>
              <a:gd name="T2" fmla="*/ 42 w 102"/>
              <a:gd name="T3" fmla="*/ 96 h 103"/>
              <a:gd name="T4" fmla="*/ 47 w 102"/>
              <a:gd name="T5" fmla="*/ 101 h 103"/>
              <a:gd name="T6" fmla="*/ 57 w 102"/>
              <a:gd name="T7" fmla="*/ 101 h 103"/>
              <a:gd name="T8" fmla="*/ 62 w 102"/>
              <a:gd name="T9" fmla="*/ 96 h 103"/>
              <a:gd name="T10" fmla="*/ 62 w 102"/>
              <a:gd name="T11" fmla="*/ 43 h 103"/>
              <a:gd name="T12" fmla="*/ 70 w 102"/>
              <a:gd name="T13" fmla="*/ 40 h 103"/>
              <a:gd name="T14" fmla="*/ 70 w 102"/>
              <a:gd name="T15" fmla="*/ 12 h 103"/>
              <a:gd name="T16" fmla="*/ 78 w 102"/>
              <a:gd name="T17" fmla="*/ 11 h 103"/>
              <a:gd name="T18" fmla="*/ 87 w 102"/>
              <a:gd name="T19" fmla="*/ 9 h 103"/>
              <a:gd name="T20" fmla="*/ 91 w 102"/>
              <a:gd name="T21" fmla="*/ 12 h 103"/>
              <a:gd name="T22" fmla="*/ 97 w 102"/>
              <a:gd name="T23" fmla="*/ 8 h 103"/>
              <a:gd name="T24" fmla="*/ 102 w 102"/>
              <a:gd name="T25" fmla="*/ 7 h 103"/>
              <a:gd name="T26" fmla="*/ 102 w 102"/>
              <a:gd name="T27" fmla="*/ 5 h 103"/>
              <a:gd name="T28" fmla="*/ 85 w 102"/>
              <a:gd name="T29" fmla="*/ 7 h 103"/>
              <a:gd name="T30" fmla="*/ 72 w 102"/>
              <a:gd name="T31" fmla="*/ 7 h 103"/>
              <a:gd name="T32" fmla="*/ 55 w 102"/>
              <a:gd name="T33" fmla="*/ 7 h 103"/>
              <a:gd name="T34" fmla="*/ 52 w 102"/>
              <a:gd name="T35" fmla="*/ 5 h 103"/>
              <a:gd name="T36" fmla="*/ 24 w 102"/>
              <a:gd name="T37" fmla="*/ 5 h 103"/>
              <a:gd name="T38" fmla="*/ 17 w 102"/>
              <a:gd name="T39" fmla="*/ 3 h 103"/>
              <a:gd name="T40" fmla="*/ 9 w 102"/>
              <a:gd name="T41" fmla="*/ 2 h 103"/>
              <a:gd name="T42" fmla="*/ 6 w 102"/>
              <a:gd name="T43" fmla="*/ 0 h 103"/>
              <a:gd name="T44" fmla="*/ 3 w 102"/>
              <a:gd name="T45" fmla="*/ 3 h 103"/>
              <a:gd name="T46" fmla="*/ 0 w 102"/>
              <a:gd name="T47" fmla="*/ 3 h 103"/>
              <a:gd name="T48" fmla="*/ 5 w 102"/>
              <a:gd name="T49" fmla="*/ 14 h 103"/>
              <a:gd name="T50" fmla="*/ 13 w 102"/>
              <a:gd name="T51" fmla="*/ 30 h 103"/>
              <a:gd name="T52" fmla="*/ 21 w 102"/>
              <a:gd name="T53" fmla="*/ 47 h 103"/>
              <a:gd name="T54" fmla="*/ 21 w 102"/>
              <a:gd name="T55" fmla="*/ 60 h 103"/>
              <a:gd name="T56" fmla="*/ 24 w 102"/>
              <a:gd name="T57" fmla="*/ 73 h 103"/>
              <a:gd name="T58" fmla="*/ 29 w 102"/>
              <a:gd name="T59" fmla="*/ 93 h 103"/>
              <a:gd name="T60" fmla="*/ 34 w 102"/>
              <a:gd name="T61" fmla="*/ 99 h 103"/>
              <a:gd name="T62" fmla="*/ 38 w 102"/>
              <a:gd name="T63" fmla="*/ 98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2" h="103">
                <a:moveTo>
                  <a:pt x="38" y="98"/>
                </a:moveTo>
                <a:cubicBezTo>
                  <a:pt x="38" y="96"/>
                  <a:pt x="41" y="93"/>
                  <a:pt x="42" y="96"/>
                </a:cubicBezTo>
                <a:cubicBezTo>
                  <a:pt x="44" y="98"/>
                  <a:pt x="43" y="101"/>
                  <a:pt x="47" y="101"/>
                </a:cubicBezTo>
                <a:cubicBezTo>
                  <a:pt x="50" y="101"/>
                  <a:pt x="56" y="103"/>
                  <a:pt x="57" y="101"/>
                </a:cubicBezTo>
                <a:cubicBezTo>
                  <a:pt x="58" y="100"/>
                  <a:pt x="62" y="99"/>
                  <a:pt x="62" y="96"/>
                </a:cubicBezTo>
                <a:cubicBezTo>
                  <a:pt x="62" y="93"/>
                  <a:pt x="62" y="45"/>
                  <a:pt x="62" y="43"/>
                </a:cubicBezTo>
                <a:cubicBezTo>
                  <a:pt x="62" y="41"/>
                  <a:pt x="70" y="43"/>
                  <a:pt x="70" y="40"/>
                </a:cubicBezTo>
                <a:cubicBezTo>
                  <a:pt x="70" y="37"/>
                  <a:pt x="70" y="12"/>
                  <a:pt x="70" y="12"/>
                </a:cubicBezTo>
                <a:cubicBezTo>
                  <a:pt x="70" y="12"/>
                  <a:pt x="76" y="12"/>
                  <a:pt x="78" y="11"/>
                </a:cubicBezTo>
                <a:cubicBezTo>
                  <a:pt x="80" y="11"/>
                  <a:pt x="85" y="8"/>
                  <a:pt x="87" y="9"/>
                </a:cubicBezTo>
                <a:cubicBezTo>
                  <a:pt x="88" y="10"/>
                  <a:pt x="90" y="13"/>
                  <a:pt x="91" y="12"/>
                </a:cubicBezTo>
                <a:cubicBezTo>
                  <a:pt x="92" y="11"/>
                  <a:pt x="94" y="8"/>
                  <a:pt x="97" y="8"/>
                </a:cubicBezTo>
                <a:cubicBezTo>
                  <a:pt x="98" y="8"/>
                  <a:pt x="100" y="8"/>
                  <a:pt x="102" y="7"/>
                </a:cubicBezTo>
                <a:cubicBezTo>
                  <a:pt x="102" y="6"/>
                  <a:pt x="102" y="6"/>
                  <a:pt x="102" y="5"/>
                </a:cubicBezTo>
                <a:cubicBezTo>
                  <a:pt x="102" y="3"/>
                  <a:pt x="87" y="6"/>
                  <a:pt x="85" y="7"/>
                </a:cubicBezTo>
                <a:cubicBezTo>
                  <a:pt x="82" y="7"/>
                  <a:pt x="75" y="9"/>
                  <a:pt x="72" y="7"/>
                </a:cubicBezTo>
                <a:cubicBezTo>
                  <a:pt x="70" y="6"/>
                  <a:pt x="55" y="7"/>
                  <a:pt x="55" y="7"/>
                </a:cubicBezTo>
                <a:cubicBezTo>
                  <a:pt x="52" y="5"/>
                  <a:pt x="52" y="5"/>
                  <a:pt x="52" y="5"/>
                </a:cubicBezTo>
                <a:cubicBezTo>
                  <a:pt x="52" y="5"/>
                  <a:pt x="27" y="5"/>
                  <a:pt x="24" y="5"/>
                </a:cubicBezTo>
                <a:cubicBezTo>
                  <a:pt x="21" y="5"/>
                  <a:pt x="19" y="4"/>
                  <a:pt x="17" y="3"/>
                </a:cubicBezTo>
                <a:cubicBezTo>
                  <a:pt x="14" y="1"/>
                  <a:pt x="12" y="1"/>
                  <a:pt x="9" y="2"/>
                </a:cubicBezTo>
                <a:cubicBezTo>
                  <a:pt x="6" y="3"/>
                  <a:pt x="8" y="0"/>
                  <a:pt x="6" y="0"/>
                </a:cubicBezTo>
                <a:cubicBezTo>
                  <a:pt x="4" y="0"/>
                  <a:pt x="3" y="3"/>
                  <a:pt x="3" y="3"/>
                </a:cubicBezTo>
                <a:cubicBezTo>
                  <a:pt x="0" y="3"/>
                  <a:pt x="0" y="3"/>
                  <a:pt x="0" y="3"/>
                </a:cubicBezTo>
                <a:cubicBezTo>
                  <a:pt x="0" y="6"/>
                  <a:pt x="2" y="10"/>
                  <a:pt x="5" y="14"/>
                </a:cubicBezTo>
                <a:cubicBezTo>
                  <a:pt x="7" y="17"/>
                  <a:pt x="11" y="24"/>
                  <a:pt x="13" y="30"/>
                </a:cubicBezTo>
                <a:cubicBezTo>
                  <a:pt x="14" y="36"/>
                  <a:pt x="19" y="42"/>
                  <a:pt x="21" y="47"/>
                </a:cubicBezTo>
                <a:cubicBezTo>
                  <a:pt x="22" y="51"/>
                  <a:pt x="20" y="58"/>
                  <a:pt x="21" y="60"/>
                </a:cubicBezTo>
                <a:cubicBezTo>
                  <a:pt x="22" y="63"/>
                  <a:pt x="23" y="68"/>
                  <a:pt x="24" y="73"/>
                </a:cubicBezTo>
                <a:cubicBezTo>
                  <a:pt x="25" y="78"/>
                  <a:pt x="25" y="88"/>
                  <a:pt x="29" y="93"/>
                </a:cubicBezTo>
                <a:cubicBezTo>
                  <a:pt x="31" y="94"/>
                  <a:pt x="33" y="96"/>
                  <a:pt x="34" y="99"/>
                </a:cubicBezTo>
                <a:cubicBezTo>
                  <a:pt x="36" y="99"/>
                  <a:pt x="38" y="99"/>
                  <a:pt x="38" y="9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F8345958-C8DB-4F44-9EA8-0742C45F637C}"/>
              </a:ext>
            </a:extLst>
          </p:cNvPr>
          <p:cNvSpPr>
            <a:spLocks/>
          </p:cNvSpPr>
          <p:nvPr/>
        </p:nvSpPr>
        <p:spPr bwMode="auto">
          <a:xfrm>
            <a:off x="6369742" y="4986315"/>
            <a:ext cx="163832" cy="138946"/>
          </a:xfrm>
          <a:custGeom>
            <a:avLst/>
            <a:gdLst>
              <a:gd name="T0" fmla="*/ 43 w 65"/>
              <a:gd name="T1" fmla="*/ 3 h 56"/>
              <a:gd name="T2" fmla="*/ 42 w 65"/>
              <a:gd name="T3" fmla="*/ 0 h 56"/>
              <a:gd name="T4" fmla="*/ 35 w 65"/>
              <a:gd name="T5" fmla="*/ 0 h 56"/>
              <a:gd name="T6" fmla="*/ 30 w 65"/>
              <a:gd name="T7" fmla="*/ 4 h 56"/>
              <a:gd name="T8" fmla="*/ 23 w 65"/>
              <a:gd name="T9" fmla="*/ 10 h 56"/>
              <a:gd name="T10" fmla="*/ 15 w 65"/>
              <a:gd name="T11" fmla="*/ 19 h 56"/>
              <a:gd name="T12" fmla="*/ 4 w 65"/>
              <a:gd name="T13" fmla="*/ 18 h 56"/>
              <a:gd name="T14" fmla="*/ 0 w 65"/>
              <a:gd name="T15" fmla="*/ 18 h 56"/>
              <a:gd name="T16" fmla="*/ 5 w 65"/>
              <a:gd name="T17" fmla="*/ 23 h 56"/>
              <a:gd name="T18" fmla="*/ 9 w 65"/>
              <a:gd name="T19" fmla="*/ 32 h 56"/>
              <a:gd name="T20" fmla="*/ 17 w 65"/>
              <a:gd name="T21" fmla="*/ 38 h 56"/>
              <a:gd name="T22" fmla="*/ 21 w 65"/>
              <a:gd name="T23" fmla="*/ 44 h 56"/>
              <a:gd name="T24" fmla="*/ 26 w 65"/>
              <a:gd name="T25" fmla="*/ 50 h 56"/>
              <a:gd name="T26" fmla="*/ 32 w 65"/>
              <a:gd name="T27" fmla="*/ 53 h 56"/>
              <a:gd name="T28" fmla="*/ 40 w 65"/>
              <a:gd name="T29" fmla="*/ 55 h 56"/>
              <a:gd name="T30" fmla="*/ 49 w 65"/>
              <a:gd name="T31" fmla="*/ 56 h 56"/>
              <a:gd name="T32" fmla="*/ 57 w 65"/>
              <a:gd name="T33" fmla="*/ 48 h 56"/>
              <a:gd name="T34" fmla="*/ 59 w 65"/>
              <a:gd name="T35" fmla="*/ 40 h 56"/>
              <a:gd name="T36" fmla="*/ 63 w 65"/>
              <a:gd name="T37" fmla="*/ 34 h 56"/>
              <a:gd name="T38" fmla="*/ 61 w 65"/>
              <a:gd name="T39" fmla="*/ 28 h 56"/>
              <a:gd name="T40" fmla="*/ 63 w 65"/>
              <a:gd name="T41" fmla="*/ 21 h 56"/>
              <a:gd name="T42" fmla="*/ 63 w 65"/>
              <a:gd name="T43" fmla="*/ 9 h 56"/>
              <a:gd name="T44" fmla="*/ 53 w 65"/>
              <a:gd name="T45" fmla="*/ 5 h 56"/>
              <a:gd name="T46" fmla="*/ 43 w 65"/>
              <a:gd name="T47" fmla="*/ 3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5" h="56">
                <a:moveTo>
                  <a:pt x="43" y="3"/>
                </a:moveTo>
                <a:cubicBezTo>
                  <a:pt x="42" y="0"/>
                  <a:pt x="42" y="0"/>
                  <a:pt x="42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0" y="2"/>
                  <a:pt x="30" y="3"/>
                  <a:pt x="30" y="4"/>
                </a:cubicBezTo>
                <a:cubicBezTo>
                  <a:pt x="30" y="6"/>
                  <a:pt x="26" y="9"/>
                  <a:pt x="23" y="10"/>
                </a:cubicBezTo>
                <a:cubicBezTo>
                  <a:pt x="20" y="11"/>
                  <a:pt x="16" y="18"/>
                  <a:pt x="15" y="19"/>
                </a:cubicBezTo>
                <a:cubicBezTo>
                  <a:pt x="13" y="20"/>
                  <a:pt x="6" y="18"/>
                  <a:pt x="4" y="18"/>
                </a:cubicBezTo>
                <a:cubicBezTo>
                  <a:pt x="4" y="17"/>
                  <a:pt x="2" y="18"/>
                  <a:pt x="0" y="18"/>
                </a:cubicBezTo>
                <a:cubicBezTo>
                  <a:pt x="1" y="20"/>
                  <a:pt x="4" y="23"/>
                  <a:pt x="5" y="23"/>
                </a:cubicBezTo>
                <a:cubicBezTo>
                  <a:pt x="6" y="23"/>
                  <a:pt x="6" y="31"/>
                  <a:pt x="9" y="32"/>
                </a:cubicBezTo>
                <a:cubicBezTo>
                  <a:pt x="12" y="34"/>
                  <a:pt x="17" y="36"/>
                  <a:pt x="17" y="38"/>
                </a:cubicBezTo>
                <a:cubicBezTo>
                  <a:pt x="17" y="40"/>
                  <a:pt x="21" y="42"/>
                  <a:pt x="21" y="44"/>
                </a:cubicBezTo>
                <a:cubicBezTo>
                  <a:pt x="21" y="46"/>
                  <a:pt x="24" y="50"/>
                  <a:pt x="26" y="50"/>
                </a:cubicBezTo>
                <a:cubicBezTo>
                  <a:pt x="31" y="50"/>
                  <a:pt x="32" y="52"/>
                  <a:pt x="32" y="53"/>
                </a:cubicBezTo>
                <a:cubicBezTo>
                  <a:pt x="32" y="55"/>
                  <a:pt x="39" y="53"/>
                  <a:pt x="40" y="55"/>
                </a:cubicBezTo>
                <a:cubicBezTo>
                  <a:pt x="40" y="56"/>
                  <a:pt x="47" y="55"/>
                  <a:pt x="49" y="56"/>
                </a:cubicBezTo>
                <a:cubicBezTo>
                  <a:pt x="51" y="54"/>
                  <a:pt x="55" y="50"/>
                  <a:pt x="57" y="48"/>
                </a:cubicBezTo>
                <a:cubicBezTo>
                  <a:pt x="59" y="45"/>
                  <a:pt x="57" y="41"/>
                  <a:pt x="59" y="40"/>
                </a:cubicBezTo>
                <a:cubicBezTo>
                  <a:pt x="61" y="39"/>
                  <a:pt x="65" y="35"/>
                  <a:pt x="63" y="34"/>
                </a:cubicBezTo>
                <a:cubicBezTo>
                  <a:pt x="62" y="34"/>
                  <a:pt x="63" y="30"/>
                  <a:pt x="61" y="28"/>
                </a:cubicBezTo>
                <a:cubicBezTo>
                  <a:pt x="59" y="26"/>
                  <a:pt x="63" y="25"/>
                  <a:pt x="63" y="21"/>
                </a:cubicBezTo>
                <a:cubicBezTo>
                  <a:pt x="63" y="17"/>
                  <a:pt x="64" y="9"/>
                  <a:pt x="63" y="9"/>
                </a:cubicBezTo>
                <a:cubicBezTo>
                  <a:pt x="61" y="8"/>
                  <a:pt x="56" y="7"/>
                  <a:pt x="53" y="5"/>
                </a:cubicBezTo>
                <a:cubicBezTo>
                  <a:pt x="50" y="3"/>
                  <a:pt x="43" y="3"/>
                  <a:pt x="43" y="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ECB7F618-17D5-40CB-BEC6-7368B5196F19}"/>
              </a:ext>
            </a:extLst>
          </p:cNvPr>
          <p:cNvSpPr>
            <a:spLocks/>
          </p:cNvSpPr>
          <p:nvPr/>
        </p:nvSpPr>
        <p:spPr bwMode="auto">
          <a:xfrm>
            <a:off x="6268126" y="5029866"/>
            <a:ext cx="182496" cy="197013"/>
          </a:xfrm>
          <a:custGeom>
            <a:avLst/>
            <a:gdLst>
              <a:gd name="T0" fmla="*/ 66 w 72"/>
              <a:gd name="T1" fmla="*/ 32 h 78"/>
              <a:gd name="T2" fmla="*/ 61 w 72"/>
              <a:gd name="T3" fmla="*/ 26 h 78"/>
              <a:gd name="T4" fmla="*/ 57 w 72"/>
              <a:gd name="T5" fmla="*/ 20 h 78"/>
              <a:gd name="T6" fmla="*/ 49 w 72"/>
              <a:gd name="T7" fmla="*/ 14 h 78"/>
              <a:gd name="T8" fmla="*/ 45 w 72"/>
              <a:gd name="T9" fmla="*/ 5 h 78"/>
              <a:gd name="T10" fmla="*/ 40 w 72"/>
              <a:gd name="T11" fmla="*/ 0 h 78"/>
              <a:gd name="T12" fmla="*/ 35 w 72"/>
              <a:gd name="T13" fmla="*/ 1 h 78"/>
              <a:gd name="T14" fmla="*/ 29 w 72"/>
              <a:gd name="T15" fmla="*/ 5 h 78"/>
              <a:gd name="T16" fmla="*/ 25 w 72"/>
              <a:gd name="T17" fmla="*/ 2 h 78"/>
              <a:gd name="T18" fmla="*/ 16 w 72"/>
              <a:gd name="T19" fmla="*/ 4 h 78"/>
              <a:gd name="T20" fmla="*/ 8 w 72"/>
              <a:gd name="T21" fmla="*/ 5 h 78"/>
              <a:gd name="T22" fmla="*/ 8 w 72"/>
              <a:gd name="T23" fmla="*/ 33 h 78"/>
              <a:gd name="T24" fmla="*/ 0 w 72"/>
              <a:gd name="T25" fmla="*/ 36 h 78"/>
              <a:gd name="T26" fmla="*/ 0 w 72"/>
              <a:gd name="T27" fmla="*/ 60 h 78"/>
              <a:gd name="T28" fmla="*/ 4 w 72"/>
              <a:gd name="T29" fmla="*/ 62 h 78"/>
              <a:gd name="T30" fmla="*/ 7 w 72"/>
              <a:gd name="T31" fmla="*/ 71 h 78"/>
              <a:gd name="T32" fmla="*/ 5 w 72"/>
              <a:gd name="T33" fmla="*/ 73 h 78"/>
              <a:gd name="T34" fmla="*/ 6 w 72"/>
              <a:gd name="T35" fmla="*/ 77 h 78"/>
              <a:gd name="T36" fmla="*/ 14 w 72"/>
              <a:gd name="T37" fmla="*/ 76 h 78"/>
              <a:gd name="T38" fmla="*/ 22 w 72"/>
              <a:gd name="T39" fmla="*/ 68 h 78"/>
              <a:gd name="T40" fmla="*/ 27 w 72"/>
              <a:gd name="T41" fmla="*/ 64 h 78"/>
              <a:gd name="T42" fmla="*/ 37 w 72"/>
              <a:gd name="T43" fmla="*/ 67 h 78"/>
              <a:gd name="T44" fmla="*/ 44 w 72"/>
              <a:gd name="T45" fmla="*/ 63 h 78"/>
              <a:gd name="T46" fmla="*/ 47 w 72"/>
              <a:gd name="T47" fmla="*/ 57 h 78"/>
              <a:gd name="T48" fmla="*/ 54 w 72"/>
              <a:gd name="T49" fmla="*/ 52 h 78"/>
              <a:gd name="T50" fmla="*/ 58 w 72"/>
              <a:gd name="T51" fmla="*/ 47 h 78"/>
              <a:gd name="T52" fmla="*/ 64 w 72"/>
              <a:gd name="T53" fmla="*/ 42 h 78"/>
              <a:gd name="T54" fmla="*/ 69 w 72"/>
              <a:gd name="T55" fmla="*/ 39 h 78"/>
              <a:gd name="T56" fmla="*/ 72 w 72"/>
              <a:gd name="T57" fmla="*/ 35 h 78"/>
              <a:gd name="T58" fmla="*/ 72 w 72"/>
              <a:gd name="T59" fmla="*/ 35 h 78"/>
              <a:gd name="T60" fmla="*/ 66 w 72"/>
              <a:gd name="T61" fmla="*/ 32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72" h="78">
                <a:moveTo>
                  <a:pt x="66" y="32"/>
                </a:moveTo>
                <a:cubicBezTo>
                  <a:pt x="64" y="32"/>
                  <a:pt x="61" y="28"/>
                  <a:pt x="61" y="26"/>
                </a:cubicBezTo>
                <a:cubicBezTo>
                  <a:pt x="61" y="24"/>
                  <a:pt x="57" y="22"/>
                  <a:pt x="57" y="20"/>
                </a:cubicBezTo>
                <a:cubicBezTo>
                  <a:pt x="57" y="18"/>
                  <a:pt x="52" y="16"/>
                  <a:pt x="49" y="14"/>
                </a:cubicBezTo>
                <a:cubicBezTo>
                  <a:pt x="46" y="13"/>
                  <a:pt x="46" y="5"/>
                  <a:pt x="45" y="5"/>
                </a:cubicBezTo>
                <a:cubicBezTo>
                  <a:pt x="44" y="5"/>
                  <a:pt x="41" y="2"/>
                  <a:pt x="40" y="0"/>
                </a:cubicBezTo>
                <a:cubicBezTo>
                  <a:pt x="38" y="1"/>
                  <a:pt x="36" y="1"/>
                  <a:pt x="35" y="1"/>
                </a:cubicBezTo>
                <a:cubicBezTo>
                  <a:pt x="32" y="1"/>
                  <a:pt x="30" y="4"/>
                  <a:pt x="29" y="5"/>
                </a:cubicBezTo>
                <a:cubicBezTo>
                  <a:pt x="28" y="6"/>
                  <a:pt x="26" y="3"/>
                  <a:pt x="25" y="2"/>
                </a:cubicBezTo>
                <a:cubicBezTo>
                  <a:pt x="23" y="1"/>
                  <a:pt x="18" y="4"/>
                  <a:pt x="16" y="4"/>
                </a:cubicBezTo>
                <a:cubicBezTo>
                  <a:pt x="14" y="5"/>
                  <a:pt x="8" y="5"/>
                  <a:pt x="8" y="5"/>
                </a:cubicBezTo>
                <a:cubicBezTo>
                  <a:pt x="8" y="5"/>
                  <a:pt x="8" y="30"/>
                  <a:pt x="8" y="33"/>
                </a:cubicBezTo>
                <a:cubicBezTo>
                  <a:pt x="8" y="36"/>
                  <a:pt x="0" y="34"/>
                  <a:pt x="0" y="36"/>
                </a:cubicBezTo>
                <a:cubicBezTo>
                  <a:pt x="0" y="37"/>
                  <a:pt x="0" y="48"/>
                  <a:pt x="0" y="60"/>
                </a:cubicBezTo>
                <a:cubicBezTo>
                  <a:pt x="2" y="60"/>
                  <a:pt x="4" y="61"/>
                  <a:pt x="4" y="62"/>
                </a:cubicBezTo>
                <a:cubicBezTo>
                  <a:pt x="5" y="64"/>
                  <a:pt x="7" y="70"/>
                  <a:pt x="7" y="71"/>
                </a:cubicBezTo>
                <a:cubicBezTo>
                  <a:pt x="6" y="73"/>
                  <a:pt x="5" y="72"/>
                  <a:pt x="5" y="73"/>
                </a:cubicBezTo>
                <a:cubicBezTo>
                  <a:pt x="5" y="74"/>
                  <a:pt x="4" y="77"/>
                  <a:pt x="6" y="77"/>
                </a:cubicBezTo>
                <a:cubicBezTo>
                  <a:pt x="9" y="77"/>
                  <a:pt x="13" y="78"/>
                  <a:pt x="14" y="76"/>
                </a:cubicBezTo>
                <a:cubicBezTo>
                  <a:pt x="16" y="74"/>
                  <a:pt x="22" y="70"/>
                  <a:pt x="22" y="68"/>
                </a:cubicBezTo>
                <a:cubicBezTo>
                  <a:pt x="22" y="66"/>
                  <a:pt x="23" y="61"/>
                  <a:pt x="27" y="64"/>
                </a:cubicBezTo>
                <a:cubicBezTo>
                  <a:pt x="31" y="66"/>
                  <a:pt x="32" y="67"/>
                  <a:pt x="37" y="67"/>
                </a:cubicBezTo>
                <a:cubicBezTo>
                  <a:pt x="42" y="67"/>
                  <a:pt x="43" y="66"/>
                  <a:pt x="44" y="63"/>
                </a:cubicBezTo>
                <a:cubicBezTo>
                  <a:pt x="45" y="60"/>
                  <a:pt x="44" y="57"/>
                  <a:pt x="47" y="57"/>
                </a:cubicBezTo>
                <a:cubicBezTo>
                  <a:pt x="51" y="57"/>
                  <a:pt x="54" y="54"/>
                  <a:pt x="54" y="52"/>
                </a:cubicBezTo>
                <a:cubicBezTo>
                  <a:pt x="54" y="50"/>
                  <a:pt x="56" y="47"/>
                  <a:pt x="58" y="47"/>
                </a:cubicBezTo>
                <a:cubicBezTo>
                  <a:pt x="60" y="47"/>
                  <a:pt x="64" y="44"/>
                  <a:pt x="64" y="42"/>
                </a:cubicBezTo>
                <a:cubicBezTo>
                  <a:pt x="65" y="39"/>
                  <a:pt x="68" y="40"/>
                  <a:pt x="69" y="39"/>
                </a:cubicBezTo>
                <a:cubicBezTo>
                  <a:pt x="70" y="38"/>
                  <a:pt x="71" y="37"/>
                  <a:pt x="72" y="35"/>
                </a:cubicBezTo>
                <a:cubicBezTo>
                  <a:pt x="72" y="35"/>
                  <a:pt x="72" y="35"/>
                  <a:pt x="72" y="35"/>
                </a:cubicBezTo>
                <a:cubicBezTo>
                  <a:pt x="72" y="34"/>
                  <a:pt x="71" y="32"/>
                  <a:pt x="66" y="3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8">
            <a:extLst>
              <a:ext uri="{FF2B5EF4-FFF2-40B4-BE49-F238E27FC236}">
                <a16:creationId xmlns:a16="http://schemas.microsoft.com/office/drawing/2014/main" id="{94F5545F-574A-478A-9C67-041FD9EE8980}"/>
              </a:ext>
            </a:extLst>
          </p:cNvPr>
          <p:cNvSpPr>
            <a:spLocks/>
          </p:cNvSpPr>
          <p:nvPr/>
        </p:nvSpPr>
        <p:spPr bwMode="auto">
          <a:xfrm>
            <a:off x="6483803" y="5199919"/>
            <a:ext cx="24886" cy="35256"/>
          </a:xfrm>
          <a:custGeom>
            <a:avLst/>
            <a:gdLst>
              <a:gd name="T0" fmla="*/ 5 w 10"/>
              <a:gd name="T1" fmla="*/ 0 h 14"/>
              <a:gd name="T2" fmla="*/ 0 w 10"/>
              <a:gd name="T3" fmla="*/ 6 h 14"/>
              <a:gd name="T4" fmla="*/ 5 w 10"/>
              <a:gd name="T5" fmla="*/ 13 h 14"/>
              <a:gd name="T6" fmla="*/ 9 w 10"/>
              <a:gd name="T7" fmla="*/ 12 h 14"/>
              <a:gd name="T8" fmla="*/ 10 w 10"/>
              <a:gd name="T9" fmla="*/ 10 h 14"/>
              <a:gd name="T10" fmla="*/ 10 w 10"/>
              <a:gd name="T11" fmla="*/ 3 h 14"/>
              <a:gd name="T12" fmla="*/ 5 w 10"/>
              <a:gd name="T1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4">
                <a:moveTo>
                  <a:pt x="5" y="0"/>
                </a:moveTo>
                <a:cubicBezTo>
                  <a:pt x="3" y="0"/>
                  <a:pt x="0" y="5"/>
                  <a:pt x="0" y="6"/>
                </a:cubicBezTo>
                <a:cubicBezTo>
                  <a:pt x="0" y="7"/>
                  <a:pt x="2" y="13"/>
                  <a:pt x="5" y="13"/>
                </a:cubicBezTo>
                <a:cubicBezTo>
                  <a:pt x="7" y="14"/>
                  <a:pt x="9" y="13"/>
                  <a:pt x="9" y="12"/>
                </a:cubicBezTo>
                <a:cubicBezTo>
                  <a:pt x="9" y="11"/>
                  <a:pt x="10" y="10"/>
                  <a:pt x="10" y="10"/>
                </a:cubicBezTo>
                <a:cubicBezTo>
                  <a:pt x="10" y="8"/>
                  <a:pt x="10" y="5"/>
                  <a:pt x="10" y="3"/>
                </a:cubicBezTo>
                <a:cubicBezTo>
                  <a:pt x="8" y="2"/>
                  <a:pt x="6" y="0"/>
                  <a:pt x="5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AD2F515D-D08E-428F-8723-9BA318B89B26}"/>
              </a:ext>
            </a:extLst>
          </p:cNvPr>
          <p:cNvSpPr>
            <a:spLocks/>
          </p:cNvSpPr>
          <p:nvPr/>
        </p:nvSpPr>
        <p:spPr bwMode="auto">
          <a:xfrm>
            <a:off x="6409146" y="5255911"/>
            <a:ext cx="45624" cy="51846"/>
          </a:xfrm>
          <a:custGeom>
            <a:avLst/>
            <a:gdLst>
              <a:gd name="T0" fmla="*/ 12 w 18"/>
              <a:gd name="T1" fmla="*/ 2 h 20"/>
              <a:gd name="T2" fmla="*/ 4 w 18"/>
              <a:gd name="T3" fmla="*/ 5 h 20"/>
              <a:gd name="T4" fmla="*/ 0 w 18"/>
              <a:gd name="T5" fmla="*/ 13 h 20"/>
              <a:gd name="T6" fmla="*/ 4 w 18"/>
              <a:gd name="T7" fmla="*/ 19 h 20"/>
              <a:gd name="T8" fmla="*/ 8 w 18"/>
              <a:gd name="T9" fmla="*/ 20 h 20"/>
              <a:gd name="T10" fmla="*/ 10 w 18"/>
              <a:gd name="T11" fmla="*/ 15 h 20"/>
              <a:gd name="T12" fmla="*/ 15 w 18"/>
              <a:gd name="T13" fmla="*/ 14 h 20"/>
              <a:gd name="T14" fmla="*/ 18 w 18"/>
              <a:gd name="T15" fmla="*/ 8 h 20"/>
              <a:gd name="T16" fmla="*/ 12 w 18"/>
              <a:gd name="T17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" h="20">
                <a:moveTo>
                  <a:pt x="12" y="2"/>
                </a:moveTo>
                <a:cubicBezTo>
                  <a:pt x="11" y="0"/>
                  <a:pt x="5" y="3"/>
                  <a:pt x="4" y="5"/>
                </a:cubicBezTo>
                <a:cubicBezTo>
                  <a:pt x="3" y="7"/>
                  <a:pt x="0" y="13"/>
                  <a:pt x="0" y="13"/>
                </a:cubicBezTo>
                <a:cubicBezTo>
                  <a:pt x="4" y="19"/>
                  <a:pt x="4" y="19"/>
                  <a:pt x="4" y="19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0"/>
                  <a:pt x="9" y="17"/>
                  <a:pt x="10" y="15"/>
                </a:cubicBezTo>
                <a:cubicBezTo>
                  <a:pt x="10" y="13"/>
                  <a:pt x="15" y="16"/>
                  <a:pt x="15" y="14"/>
                </a:cubicBezTo>
                <a:cubicBezTo>
                  <a:pt x="15" y="12"/>
                  <a:pt x="18" y="10"/>
                  <a:pt x="18" y="8"/>
                </a:cubicBezTo>
                <a:cubicBezTo>
                  <a:pt x="18" y="6"/>
                  <a:pt x="13" y="4"/>
                  <a:pt x="12" y="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10">
            <a:extLst>
              <a:ext uri="{FF2B5EF4-FFF2-40B4-BE49-F238E27FC236}">
                <a16:creationId xmlns:a16="http://schemas.microsoft.com/office/drawing/2014/main" id="{78E74C5D-1708-415A-9737-1CE160561B7A}"/>
              </a:ext>
            </a:extLst>
          </p:cNvPr>
          <p:cNvSpPr>
            <a:spLocks noEditPoints="1"/>
          </p:cNvSpPr>
          <p:nvPr/>
        </p:nvSpPr>
        <p:spPr bwMode="auto">
          <a:xfrm>
            <a:off x="6197616" y="5119039"/>
            <a:ext cx="327663" cy="286186"/>
          </a:xfrm>
          <a:custGeom>
            <a:avLst/>
            <a:gdLst>
              <a:gd name="T0" fmla="*/ 124 w 130"/>
              <a:gd name="T1" fmla="*/ 42 h 114"/>
              <a:gd name="T2" fmla="*/ 123 w 130"/>
              <a:gd name="T3" fmla="*/ 42 h 114"/>
              <a:gd name="T4" fmla="*/ 122 w 130"/>
              <a:gd name="T5" fmla="*/ 44 h 114"/>
              <a:gd name="T6" fmla="*/ 118 w 130"/>
              <a:gd name="T7" fmla="*/ 45 h 114"/>
              <a:gd name="T8" fmla="*/ 113 w 130"/>
              <a:gd name="T9" fmla="*/ 38 h 114"/>
              <a:gd name="T10" fmla="*/ 118 w 130"/>
              <a:gd name="T11" fmla="*/ 32 h 114"/>
              <a:gd name="T12" fmla="*/ 123 w 130"/>
              <a:gd name="T13" fmla="*/ 35 h 114"/>
              <a:gd name="T14" fmla="*/ 123 w 130"/>
              <a:gd name="T15" fmla="*/ 33 h 114"/>
              <a:gd name="T16" fmla="*/ 122 w 130"/>
              <a:gd name="T17" fmla="*/ 18 h 114"/>
              <a:gd name="T18" fmla="*/ 117 w 130"/>
              <a:gd name="T19" fmla="*/ 3 h 114"/>
              <a:gd name="T20" fmla="*/ 108 w 130"/>
              <a:gd name="T21" fmla="*/ 2 h 114"/>
              <a:gd name="T22" fmla="*/ 100 w 130"/>
              <a:gd name="T23" fmla="*/ 0 h 114"/>
              <a:gd name="T24" fmla="*/ 97 w 130"/>
              <a:gd name="T25" fmla="*/ 4 h 114"/>
              <a:gd name="T26" fmla="*/ 92 w 130"/>
              <a:gd name="T27" fmla="*/ 7 h 114"/>
              <a:gd name="T28" fmla="*/ 86 w 130"/>
              <a:gd name="T29" fmla="*/ 12 h 114"/>
              <a:gd name="T30" fmla="*/ 82 w 130"/>
              <a:gd name="T31" fmla="*/ 17 h 114"/>
              <a:gd name="T32" fmla="*/ 75 w 130"/>
              <a:gd name="T33" fmla="*/ 22 h 114"/>
              <a:gd name="T34" fmla="*/ 72 w 130"/>
              <a:gd name="T35" fmla="*/ 28 h 114"/>
              <a:gd name="T36" fmla="*/ 65 w 130"/>
              <a:gd name="T37" fmla="*/ 32 h 114"/>
              <a:gd name="T38" fmla="*/ 55 w 130"/>
              <a:gd name="T39" fmla="*/ 29 h 114"/>
              <a:gd name="T40" fmla="*/ 50 w 130"/>
              <a:gd name="T41" fmla="*/ 33 h 114"/>
              <a:gd name="T42" fmla="*/ 42 w 130"/>
              <a:gd name="T43" fmla="*/ 41 h 114"/>
              <a:gd name="T44" fmla="*/ 34 w 130"/>
              <a:gd name="T45" fmla="*/ 42 h 114"/>
              <a:gd name="T46" fmla="*/ 33 w 130"/>
              <a:gd name="T47" fmla="*/ 38 h 114"/>
              <a:gd name="T48" fmla="*/ 35 w 130"/>
              <a:gd name="T49" fmla="*/ 36 h 114"/>
              <a:gd name="T50" fmla="*/ 32 w 130"/>
              <a:gd name="T51" fmla="*/ 27 h 114"/>
              <a:gd name="T52" fmla="*/ 28 w 130"/>
              <a:gd name="T53" fmla="*/ 25 h 114"/>
              <a:gd name="T54" fmla="*/ 28 w 130"/>
              <a:gd name="T55" fmla="*/ 54 h 114"/>
              <a:gd name="T56" fmla="*/ 23 w 130"/>
              <a:gd name="T57" fmla="*/ 59 h 114"/>
              <a:gd name="T58" fmla="*/ 13 w 130"/>
              <a:gd name="T59" fmla="*/ 59 h 114"/>
              <a:gd name="T60" fmla="*/ 8 w 130"/>
              <a:gd name="T61" fmla="*/ 54 h 114"/>
              <a:gd name="T62" fmla="*/ 4 w 130"/>
              <a:gd name="T63" fmla="*/ 56 h 114"/>
              <a:gd name="T64" fmla="*/ 0 w 130"/>
              <a:gd name="T65" fmla="*/ 57 h 114"/>
              <a:gd name="T66" fmla="*/ 7 w 130"/>
              <a:gd name="T67" fmla="*/ 70 h 114"/>
              <a:gd name="T68" fmla="*/ 14 w 130"/>
              <a:gd name="T69" fmla="*/ 86 h 114"/>
              <a:gd name="T70" fmla="*/ 14 w 130"/>
              <a:gd name="T71" fmla="*/ 93 h 114"/>
              <a:gd name="T72" fmla="*/ 14 w 130"/>
              <a:gd name="T73" fmla="*/ 100 h 114"/>
              <a:gd name="T74" fmla="*/ 17 w 130"/>
              <a:gd name="T75" fmla="*/ 107 h 114"/>
              <a:gd name="T76" fmla="*/ 20 w 130"/>
              <a:gd name="T77" fmla="*/ 109 h 114"/>
              <a:gd name="T78" fmla="*/ 25 w 130"/>
              <a:gd name="T79" fmla="*/ 112 h 114"/>
              <a:gd name="T80" fmla="*/ 30 w 130"/>
              <a:gd name="T81" fmla="*/ 112 h 114"/>
              <a:gd name="T82" fmla="*/ 39 w 130"/>
              <a:gd name="T83" fmla="*/ 109 h 114"/>
              <a:gd name="T84" fmla="*/ 47 w 130"/>
              <a:gd name="T85" fmla="*/ 106 h 114"/>
              <a:gd name="T86" fmla="*/ 59 w 130"/>
              <a:gd name="T87" fmla="*/ 106 h 114"/>
              <a:gd name="T88" fmla="*/ 67 w 130"/>
              <a:gd name="T89" fmla="*/ 105 h 114"/>
              <a:gd name="T90" fmla="*/ 72 w 130"/>
              <a:gd name="T91" fmla="*/ 104 h 114"/>
              <a:gd name="T92" fmla="*/ 79 w 130"/>
              <a:gd name="T93" fmla="*/ 102 h 114"/>
              <a:gd name="T94" fmla="*/ 95 w 130"/>
              <a:gd name="T95" fmla="*/ 91 h 114"/>
              <a:gd name="T96" fmla="*/ 114 w 130"/>
              <a:gd name="T97" fmla="*/ 68 h 114"/>
              <a:gd name="T98" fmla="*/ 126 w 130"/>
              <a:gd name="T99" fmla="*/ 55 h 114"/>
              <a:gd name="T100" fmla="*/ 130 w 130"/>
              <a:gd name="T101" fmla="*/ 42 h 114"/>
              <a:gd name="T102" fmla="*/ 124 w 130"/>
              <a:gd name="T103" fmla="*/ 42 h 114"/>
              <a:gd name="T104" fmla="*/ 99 w 130"/>
              <a:gd name="T105" fmla="*/ 69 h 114"/>
              <a:gd name="T106" fmla="*/ 94 w 130"/>
              <a:gd name="T107" fmla="*/ 70 h 114"/>
              <a:gd name="T108" fmla="*/ 92 w 130"/>
              <a:gd name="T109" fmla="*/ 75 h 114"/>
              <a:gd name="T110" fmla="*/ 88 w 130"/>
              <a:gd name="T111" fmla="*/ 74 h 114"/>
              <a:gd name="T112" fmla="*/ 84 w 130"/>
              <a:gd name="T113" fmla="*/ 68 h 114"/>
              <a:gd name="T114" fmla="*/ 88 w 130"/>
              <a:gd name="T115" fmla="*/ 60 h 114"/>
              <a:gd name="T116" fmla="*/ 96 w 130"/>
              <a:gd name="T117" fmla="*/ 57 h 114"/>
              <a:gd name="T118" fmla="*/ 102 w 130"/>
              <a:gd name="T119" fmla="*/ 63 h 114"/>
              <a:gd name="T120" fmla="*/ 99 w 130"/>
              <a:gd name="T121" fmla="*/ 69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14">
                <a:moveTo>
                  <a:pt x="124" y="42"/>
                </a:moveTo>
                <a:cubicBezTo>
                  <a:pt x="124" y="42"/>
                  <a:pt x="124" y="42"/>
                  <a:pt x="123" y="42"/>
                </a:cubicBezTo>
                <a:cubicBezTo>
                  <a:pt x="123" y="42"/>
                  <a:pt x="122" y="43"/>
                  <a:pt x="122" y="44"/>
                </a:cubicBezTo>
                <a:cubicBezTo>
                  <a:pt x="122" y="45"/>
                  <a:pt x="120" y="46"/>
                  <a:pt x="118" y="45"/>
                </a:cubicBezTo>
                <a:cubicBezTo>
                  <a:pt x="115" y="45"/>
                  <a:pt x="113" y="39"/>
                  <a:pt x="113" y="38"/>
                </a:cubicBezTo>
                <a:cubicBezTo>
                  <a:pt x="113" y="37"/>
                  <a:pt x="116" y="32"/>
                  <a:pt x="118" y="32"/>
                </a:cubicBezTo>
                <a:cubicBezTo>
                  <a:pt x="119" y="32"/>
                  <a:pt x="121" y="34"/>
                  <a:pt x="123" y="35"/>
                </a:cubicBezTo>
                <a:cubicBezTo>
                  <a:pt x="123" y="34"/>
                  <a:pt x="123" y="33"/>
                  <a:pt x="123" y="33"/>
                </a:cubicBezTo>
                <a:cubicBezTo>
                  <a:pt x="123" y="32"/>
                  <a:pt x="124" y="20"/>
                  <a:pt x="122" y="18"/>
                </a:cubicBezTo>
                <a:cubicBezTo>
                  <a:pt x="120" y="17"/>
                  <a:pt x="118" y="5"/>
                  <a:pt x="117" y="3"/>
                </a:cubicBezTo>
                <a:cubicBezTo>
                  <a:pt x="116" y="2"/>
                  <a:pt x="108" y="3"/>
                  <a:pt x="108" y="2"/>
                </a:cubicBezTo>
                <a:cubicBezTo>
                  <a:pt x="107" y="0"/>
                  <a:pt x="100" y="1"/>
                  <a:pt x="100" y="0"/>
                </a:cubicBezTo>
                <a:cubicBezTo>
                  <a:pt x="99" y="2"/>
                  <a:pt x="98" y="3"/>
                  <a:pt x="97" y="4"/>
                </a:cubicBezTo>
                <a:cubicBezTo>
                  <a:pt x="96" y="5"/>
                  <a:pt x="93" y="4"/>
                  <a:pt x="92" y="7"/>
                </a:cubicBezTo>
                <a:cubicBezTo>
                  <a:pt x="92" y="9"/>
                  <a:pt x="88" y="12"/>
                  <a:pt x="86" y="12"/>
                </a:cubicBezTo>
                <a:cubicBezTo>
                  <a:pt x="84" y="12"/>
                  <a:pt x="82" y="15"/>
                  <a:pt x="82" y="17"/>
                </a:cubicBezTo>
                <a:cubicBezTo>
                  <a:pt x="82" y="19"/>
                  <a:pt x="79" y="22"/>
                  <a:pt x="75" y="22"/>
                </a:cubicBezTo>
                <a:cubicBezTo>
                  <a:pt x="72" y="22"/>
                  <a:pt x="73" y="25"/>
                  <a:pt x="72" y="28"/>
                </a:cubicBezTo>
                <a:cubicBezTo>
                  <a:pt x="71" y="31"/>
                  <a:pt x="70" y="32"/>
                  <a:pt x="65" y="32"/>
                </a:cubicBezTo>
                <a:cubicBezTo>
                  <a:pt x="60" y="32"/>
                  <a:pt x="59" y="31"/>
                  <a:pt x="55" y="29"/>
                </a:cubicBezTo>
                <a:cubicBezTo>
                  <a:pt x="51" y="26"/>
                  <a:pt x="50" y="31"/>
                  <a:pt x="50" y="33"/>
                </a:cubicBezTo>
                <a:cubicBezTo>
                  <a:pt x="50" y="35"/>
                  <a:pt x="44" y="39"/>
                  <a:pt x="42" y="41"/>
                </a:cubicBezTo>
                <a:cubicBezTo>
                  <a:pt x="41" y="43"/>
                  <a:pt x="37" y="42"/>
                  <a:pt x="34" y="42"/>
                </a:cubicBezTo>
                <a:cubicBezTo>
                  <a:pt x="32" y="42"/>
                  <a:pt x="33" y="39"/>
                  <a:pt x="33" y="38"/>
                </a:cubicBezTo>
                <a:cubicBezTo>
                  <a:pt x="33" y="37"/>
                  <a:pt x="34" y="38"/>
                  <a:pt x="35" y="36"/>
                </a:cubicBezTo>
                <a:cubicBezTo>
                  <a:pt x="35" y="35"/>
                  <a:pt x="33" y="29"/>
                  <a:pt x="32" y="27"/>
                </a:cubicBezTo>
                <a:cubicBezTo>
                  <a:pt x="32" y="26"/>
                  <a:pt x="30" y="25"/>
                  <a:pt x="28" y="25"/>
                </a:cubicBezTo>
                <a:cubicBezTo>
                  <a:pt x="28" y="38"/>
                  <a:pt x="28" y="53"/>
                  <a:pt x="28" y="54"/>
                </a:cubicBezTo>
                <a:cubicBezTo>
                  <a:pt x="28" y="57"/>
                  <a:pt x="24" y="58"/>
                  <a:pt x="23" y="59"/>
                </a:cubicBezTo>
                <a:cubicBezTo>
                  <a:pt x="22" y="61"/>
                  <a:pt x="16" y="59"/>
                  <a:pt x="13" y="59"/>
                </a:cubicBezTo>
                <a:cubicBezTo>
                  <a:pt x="9" y="59"/>
                  <a:pt x="10" y="56"/>
                  <a:pt x="8" y="54"/>
                </a:cubicBezTo>
                <a:cubicBezTo>
                  <a:pt x="7" y="51"/>
                  <a:pt x="4" y="54"/>
                  <a:pt x="4" y="56"/>
                </a:cubicBezTo>
                <a:cubicBezTo>
                  <a:pt x="4" y="57"/>
                  <a:pt x="2" y="57"/>
                  <a:pt x="0" y="57"/>
                </a:cubicBezTo>
                <a:cubicBezTo>
                  <a:pt x="3" y="61"/>
                  <a:pt x="5" y="66"/>
                  <a:pt x="7" y="70"/>
                </a:cubicBezTo>
                <a:cubicBezTo>
                  <a:pt x="8" y="76"/>
                  <a:pt x="13" y="82"/>
                  <a:pt x="14" y="86"/>
                </a:cubicBezTo>
                <a:cubicBezTo>
                  <a:pt x="15" y="89"/>
                  <a:pt x="17" y="93"/>
                  <a:pt x="14" y="93"/>
                </a:cubicBezTo>
                <a:cubicBezTo>
                  <a:pt x="12" y="94"/>
                  <a:pt x="12" y="96"/>
                  <a:pt x="14" y="100"/>
                </a:cubicBezTo>
                <a:cubicBezTo>
                  <a:pt x="17" y="104"/>
                  <a:pt x="15" y="106"/>
                  <a:pt x="17" y="107"/>
                </a:cubicBezTo>
                <a:cubicBezTo>
                  <a:pt x="19" y="107"/>
                  <a:pt x="19" y="109"/>
                  <a:pt x="20" y="109"/>
                </a:cubicBezTo>
                <a:cubicBezTo>
                  <a:pt x="22" y="109"/>
                  <a:pt x="23" y="111"/>
                  <a:pt x="25" y="112"/>
                </a:cubicBezTo>
                <a:cubicBezTo>
                  <a:pt x="26" y="114"/>
                  <a:pt x="28" y="114"/>
                  <a:pt x="30" y="112"/>
                </a:cubicBezTo>
                <a:cubicBezTo>
                  <a:pt x="31" y="110"/>
                  <a:pt x="35" y="109"/>
                  <a:pt x="39" y="109"/>
                </a:cubicBezTo>
                <a:cubicBezTo>
                  <a:pt x="43" y="109"/>
                  <a:pt x="43" y="107"/>
                  <a:pt x="47" y="106"/>
                </a:cubicBezTo>
                <a:cubicBezTo>
                  <a:pt x="51" y="105"/>
                  <a:pt x="56" y="105"/>
                  <a:pt x="59" y="106"/>
                </a:cubicBezTo>
                <a:cubicBezTo>
                  <a:pt x="63" y="107"/>
                  <a:pt x="65" y="106"/>
                  <a:pt x="67" y="105"/>
                </a:cubicBezTo>
                <a:cubicBezTo>
                  <a:pt x="68" y="104"/>
                  <a:pt x="72" y="107"/>
                  <a:pt x="72" y="104"/>
                </a:cubicBezTo>
                <a:cubicBezTo>
                  <a:pt x="72" y="101"/>
                  <a:pt x="75" y="102"/>
                  <a:pt x="79" y="102"/>
                </a:cubicBezTo>
                <a:cubicBezTo>
                  <a:pt x="82" y="102"/>
                  <a:pt x="89" y="97"/>
                  <a:pt x="95" y="91"/>
                </a:cubicBezTo>
                <a:cubicBezTo>
                  <a:pt x="101" y="86"/>
                  <a:pt x="111" y="74"/>
                  <a:pt x="114" y="68"/>
                </a:cubicBezTo>
                <a:cubicBezTo>
                  <a:pt x="118" y="62"/>
                  <a:pt x="123" y="58"/>
                  <a:pt x="126" y="55"/>
                </a:cubicBezTo>
                <a:cubicBezTo>
                  <a:pt x="128" y="53"/>
                  <a:pt x="129" y="47"/>
                  <a:pt x="130" y="42"/>
                </a:cubicBezTo>
                <a:cubicBezTo>
                  <a:pt x="127" y="42"/>
                  <a:pt x="124" y="42"/>
                  <a:pt x="124" y="42"/>
                </a:cubicBezTo>
                <a:close/>
                <a:moveTo>
                  <a:pt x="99" y="69"/>
                </a:moveTo>
                <a:cubicBezTo>
                  <a:pt x="99" y="71"/>
                  <a:pt x="94" y="68"/>
                  <a:pt x="94" y="70"/>
                </a:cubicBezTo>
                <a:cubicBezTo>
                  <a:pt x="93" y="72"/>
                  <a:pt x="92" y="75"/>
                  <a:pt x="92" y="75"/>
                </a:cubicBezTo>
                <a:cubicBezTo>
                  <a:pt x="88" y="74"/>
                  <a:pt x="88" y="74"/>
                  <a:pt x="88" y="74"/>
                </a:cubicBezTo>
                <a:cubicBezTo>
                  <a:pt x="84" y="68"/>
                  <a:pt x="84" y="68"/>
                  <a:pt x="84" y="68"/>
                </a:cubicBezTo>
                <a:cubicBezTo>
                  <a:pt x="84" y="68"/>
                  <a:pt x="87" y="62"/>
                  <a:pt x="88" y="60"/>
                </a:cubicBezTo>
                <a:cubicBezTo>
                  <a:pt x="89" y="58"/>
                  <a:pt x="95" y="55"/>
                  <a:pt x="96" y="57"/>
                </a:cubicBezTo>
                <a:cubicBezTo>
                  <a:pt x="97" y="59"/>
                  <a:pt x="102" y="61"/>
                  <a:pt x="102" y="63"/>
                </a:cubicBezTo>
                <a:cubicBezTo>
                  <a:pt x="102" y="65"/>
                  <a:pt x="99" y="67"/>
                  <a:pt x="99" y="6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11">
            <a:extLst>
              <a:ext uri="{FF2B5EF4-FFF2-40B4-BE49-F238E27FC236}">
                <a16:creationId xmlns:a16="http://schemas.microsoft.com/office/drawing/2014/main" id="{5C822BBE-40BA-4DE6-8A74-3FF2E31D43E4}"/>
              </a:ext>
            </a:extLst>
          </p:cNvPr>
          <p:cNvSpPr>
            <a:spLocks/>
          </p:cNvSpPr>
          <p:nvPr/>
        </p:nvSpPr>
        <p:spPr bwMode="auto">
          <a:xfrm>
            <a:off x="6112589" y="4783081"/>
            <a:ext cx="236415" cy="253005"/>
          </a:xfrm>
          <a:custGeom>
            <a:avLst/>
            <a:gdLst>
              <a:gd name="T0" fmla="*/ 6 w 94"/>
              <a:gd name="T1" fmla="*/ 91 h 100"/>
              <a:gd name="T2" fmla="*/ 9 w 94"/>
              <a:gd name="T3" fmla="*/ 93 h 100"/>
              <a:gd name="T4" fmla="*/ 17 w 94"/>
              <a:gd name="T5" fmla="*/ 94 h 100"/>
              <a:gd name="T6" fmla="*/ 24 w 94"/>
              <a:gd name="T7" fmla="*/ 96 h 100"/>
              <a:gd name="T8" fmla="*/ 52 w 94"/>
              <a:gd name="T9" fmla="*/ 96 h 100"/>
              <a:gd name="T10" fmla="*/ 55 w 94"/>
              <a:gd name="T11" fmla="*/ 98 h 100"/>
              <a:gd name="T12" fmla="*/ 72 w 94"/>
              <a:gd name="T13" fmla="*/ 98 h 100"/>
              <a:gd name="T14" fmla="*/ 85 w 94"/>
              <a:gd name="T15" fmla="*/ 98 h 100"/>
              <a:gd name="T16" fmla="*/ 87 w 94"/>
              <a:gd name="T17" fmla="*/ 97 h 100"/>
              <a:gd name="T18" fmla="*/ 78 w 94"/>
              <a:gd name="T19" fmla="*/ 84 h 100"/>
              <a:gd name="T20" fmla="*/ 79 w 94"/>
              <a:gd name="T21" fmla="*/ 58 h 100"/>
              <a:gd name="T22" fmla="*/ 91 w 94"/>
              <a:gd name="T23" fmla="*/ 58 h 100"/>
              <a:gd name="T24" fmla="*/ 93 w 94"/>
              <a:gd name="T25" fmla="*/ 56 h 100"/>
              <a:gd name="T26" fmla="*/ 94 w 94"/>
              <a:gd name="T27" fmla="*/ 40 h 100"/>
              <a:gd name="T28" fmla="*/ 92 w 94"/>
              <a:gd name="T29" fmla="*/ 40 h 100"/>
              <a:gd name="T30" fmla="*/ 85 w 94"/>
              <a:gd name="T31" fmla="*/ 41 h 100"/>
              <a:gd name="T32" fmla="*/ 81 w 94"/>
              <a:gd name="T33" fmla="*/ 43 h 100"/>
              <a:gd name="T34" fmla="*/ 81 w 94"/>
              <a:gd name="T35" fmla="*/ 36 h 100"/>
              <a:gd name="T36" fmla="*/ 77 w 94"/>
              <a:gd name="T37" fmla="*/ 30 h 100"/>
              <a:gd name="T38" fmla="*/ 78 w 94"/>
              <a:gd name="T39" fmla="*/ 19 h 100"/>
              <a:gd name="T40" fmla="*/ 76 w 94"/>
              <a:gd name="T41" fmla="*/ 12 h 100"/>
              <a:gd name="T42" fmla="*/ 71 w 94"/>
              <a:gd name="T43" fmla="*/ 11 h 100"/>
              <a:gd name="T44" fmla="*/ 67 w 94"/>
              <a:gd name="T45" fmla="*/ 9 h 100"/>
              <a:gd name="T46" fmla="*/ 61 w 94"/>
              <a:gd name="T47" fmla="*/ 9 h 100"/>
              <a:gd name="T48" fmla="*/ 58 w 94"/>
              <a:gd name="T49" fmla="*/ 16 h 100"/>
              <a:gd name="T50" fmla="*/ 48 w 94"/>
              <a:gd name="T51" fmla="*/ 18 h 100"/>
              <a:gd name="T52" fmla="*/ 41 w 94"/>
              <a:gd name="T53" fmla="*/ 13 h 100"/>
              <a:gd name="T54" fmla="*/ 38 w 94"/>
              <a:gd name="T55" fmla="*/ 7 h 100"/>
              <a:gd name="T56" fmla="*/ 37 w 94"/>
              <a:gd name="T57" fmla="*/ 0 h 100"/>
              <a:gd name="T58" fmla="*/ 11 w 94"/>
              <a:gd name="T59" fmla="*/ 0 h 100"/>
              <a:gd name="T60" fmla="*/ 6 w 94"/>
              <a:gd name="T61" fmla="*/ 3 h 100"/>
              <a:gd name="T62" fmla="*/ 13 w 94"/>
              <a:gd name="T63" fmla="*/ 19 h 100"/>
              <a:gd name="T64" fmla="*/ 12 w 94"/>
              <a:gd name="T65" fmla="*/ 28 h 100"/>
              <a:gd name="T66" fmla="*/ 17 w 94"/>
              <a:gd name="T67" fmla="*/ 45 h 100"/>
              <a:gd name="T68" fmla="*/ 11 w 94"/>
              <a:gd name="T69" fmla="*/ 56 h 100"/>
              <a:gd name="T70" fmla="*/ 5 w 94"/>
              <a:gd name="T71" fmla="*/ 72 h 100"/>
              <a:gd name="T72" fmla="*/ 1 w 94"/>
              <a:gd name="T73" fmla="*/ 83 h 100"/>
              <a:gd name="T74" fmla="*/ 0 w 94"/>
              <a:gd name="T75" fmla="*/ 94 h 100"/>
              <a:gd name="T76" fmla="*/ 0 w 94"/>
              <a:gd name="T77" fmla="*/ 94 h 100"/>
              <a:gd name="T78" fmla="*/ 3 w 94"/>
              <a:gd name="T79" fmla="*/ 94 h 100"/>
              <a:gd name="T80" fmla="*/ 6 w 94"/>
              <a:gd name="T81" fmla="*/ 91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4" h="100">
                <a:moveTo>
                  <a:pt x="6" y="91"/>
                </a:moveTo>
                <a:cubicBezTo>
                  <a:pt x="8" y="91"/>
                  <a:pt x="6" y="94"/>
                  <a:pt x="9" y="93"/>
                </a:cubicBezTo>
                <a:cubicBezTo>
                  <a:pt x="12" y="92"/>
                  <a:pt x="14" y="92"/>
                  <a:pt x="17" y="94"/>
                </a:cubicBezTo>
                <a:cubicBezTo>
                  <a:pt x="19" y="95"/>
                  <a:pt x="21" y="96"/>
                  <a:pt x="24" y="96"/>
                </a:cubicBezTo>
                <a:cubicBezTo>
                  <a:pt x="27" y="96"/>
                  <a:pt x="52" y="96"/>
                  <a:pt x="52" y="96"/>
                </a:cubicBezTo>
                <a:cubicBezTo>
                  <a:pt x="55" y="98"/>
                  <a:pt x="55" y="98"/>
                  <a:pt x="55" y="98"/>
                </a:cubicBezTo>
                <a:cubicBezTo>
                  <a:pt x="55" y="98"/>
                  <a:pt x="70" y="97"/>
                  <a:pt x="72" y="98"/>
                </a:cubicBezTo>
                <a:cubicBezTo>
                  <a:pt x="75" y="100"/>
                  <a:pt x="82" y="98"/>
                  <a:pt x="85" y="98"/>
                </a:cubicBezTo>
                <a:cubicBezTo>
                  <a:pt x="85" y="97"/>
                  <a:pt x="86" y="97"/>
                  <a:pt x="87" y="97"/>
                </a:cubicBezTo>
                <a:cubicBezTo>
                  <a:pt x="78" y="84"/>
                  <a:pt x="78" y="84"/>
                  <a:pt x="78" y="84"/>
                </a:cubicBezTo>
                <a:cubicBezTo>
                  <a:pt x="79" y="58"/>
                  <a:pt x="79" y="58"/>
                  <a:pt x="79" y="58"/>
                </a:cubicBezTo>
                <a:cubicBezTo>
                  <a:pt x="91" y="58"/>
                  <a:pt x="91" y="58"/>
                  <a:pt x="91" y="58"/>
                </a:cubicBezTo>
                <a:cubicBezTo>
                  <a:pt x="93" y="56"/>
                  <a:pt x="93" y="56"/>
                  <a:pt x="93" y="56"/>
                </a:cubicBezTo>
                <a:cubicBezTo>
                  <a:pt x="94" y="40"/>
                  <a:pt x="94" y="40"/>
                  <a:pt x="94" y="40"/>
                </a:cubicBezTo>
                <a:cubicBezTo>
                  <a:pt x="94" y="40"/>
                  <a:pt x="93" y="40"/>
                  <a:pt x="92" y="40"/>
                </a:cubicBezTo>
                <a:cubicBezTo>
                  <a:pt x="90" y="41"/>
                  <a:pt x="87" y="41"/>
                  <a:pt x="85" y="41"/>
                </a:cubicBezTo>
                <a:cubicBezTo>
                  <a:pt x="82" y="41"/>
                  <a:pt x="82" y="43"/>
                  <a:pt x="81" y="43"/>
                </a:cubicBezTo>
                <a:cubicBezTo>
                  <a:pt x="79" y="42"/>
                  <a:pt x="80" y="38"/>
                  <a:pt x="81" y="36"/>
                </a:cubicBezTo>
                <a:cubicBezTo>
                  <a:pt x="81" y="35"/>
                  <a:pt x="79" y="31"/>
                  <a:pt x="77" y="30"/>
                </a:cubicBezTo>
                <a:cubicBezTo>
                  <a:pt x="75" y="29"/>
                  <a:pt x="79" y="20"/>
                  <a:pt x="78" y="19"/>
                </a:cubicBezTo>
                <a:cubicBezTo>
                  <a:pt x="77" y="18"/>
                  <a:pt x="76" y="15"/>
                  <a:pt x="76" y="12"/>
                </a:cubicBezTo>
                <a:cubicBezTo>
                  <a:pt x="76" y="10"/>
                  <a:pt x="75" y="11"/>
                  <a:pt x="71" y="11"/>
                </a:cubicBezTo>
                <a:cubicBezTo>
                  <a:pt x="67" y="11"/>
                  <a:pt x="67" y="9"/>
                  <a:pt x="67" y="9"/>
                </a:cubicBezTo>
                <a:cubicBezTo>
                  <a:pt x="67" y="9"/>
                  <a:pt x="63" y="8"/>
                  <a:pt x="61" y="9"/>
                </a:cubicBezTo>
                <a:cubicBezTo>
                  <a:pt x="59" y="10"/>
                  <a:pt x="59" y="17"/>
                  <a:pt x="58" y="16"/>
                </a:cubicBezTo>
                <a:cubicBezTo>
                  <a:pt x="56" y="16"/>
                  <a:pt x="52" y="17"/>
                  <a:pt x="48" y="18"/>
                </a:cubicBezTo>
                <a:cubicBezTo>
                  <a:pt x="45" y="19"/>
                  <a:pt x="43" y="17"/>
                  <a:pt x="41" y="13"/>
                </a:cubicBezTo>
                <a:cubicBezTo>
                  <a:pt x="40" y="9"/>
                  <a:pt x="38" y="10"/>
                  <a:pt x="38" y="7"/>
                </a:cubicBezTo>
                <a:cubicBezTo>
                  <a:pt x="39" y="4"/>
                  <a:pt x="37" y="0"/>
                  <a:pt x="37" y="0"/>
                </a:cubicBezTo>
                <a:cubicBezTo>
                  <a:pt x="37" y="0"/>
                  <a:pt x="13" y="0"/>
                  <a:pt x="11" y="0"/>
                </a:cubicBezTo>
                <a:cubicBezTo>
                  <a:pt x="10" y="0"/>
                  <a:pt x="8" y="1"/>
                  <a:pt x="6" y="3"/>
                </a:cubicBezTo>
                <a:cubicBezTo>
                  <a:pt x="8" y="8"/>
                  <a:pt x="12" y="17"/>
                  <a:pt x="13" y="19"/>
                </a:cubicBezTo>
                <a:cubicBezTo>
                  <a:pt x="14" y="22"/>
                  <a:pt x="12" y="24"/>
                  <a:pt x="12" y="28"/>
                </a:cubicBezTo>
                <a:cubicBezTo>
                  <a:pt x="12" y="32"/>
                  <a:pt x="16" y="40"/>
                  <a:pt x="17" y="45"/>
                </a:cubicBezTo>
                <a:cubicBezTo>
                  <a:pt x="17" y="50"/>
                  <a:pt x="14" y="53"/>
                  <a:pt x="11" y="56"/>
                </a:cubicBezTo>
                <a:cubicBezTo>
                  <a:pt x="8" y="60"/>
                  <a:pt x="5" y="67"/>
                  <a:pt x="5" y="72"/>
                </a:cubicBezTo>
                <a:cubicBezTo>
                  <a:pt x="5" y="76"/>
                  <a:pt x="1" y="81"/>
                  <a:pt x="1" y="83"/>
                </a:cubicBezTo>
                <a:cubicBezTo>
                  <a:pt x="1" y="85"/>
                  <a:pt x="1" y="91"/>
                  <a:pt x="0" y="94"/>
                </a:cubicBezTo>
                <a:cubicBezTo>
                  <a:pt x="0" y="94"/>
                  <a:pt x="0" y="94"/>
                  <a:pt x="0" y="94"/>
                </a:cubicBezTo>
                <a:cubicBezTo>
                  <a:pt x="3" y="94"/>
                  <a:pt x="3" y="94"/>
                  <a:pt x="3" y="94"/>
                </a:cubicBezTo>
                <a:cubicBezTo>
                  <a:pt x="3" y="94"/>
                  <a:pt x="4" y="91"/>
                  <a:pt x="6" y="9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0E31E432-9D91-4618-A9A8-34D215E02134}"/>
              </a:ext>
            </a:extLst>
          </p:cNvPr>
          <p:cNvSpPr>
            <a:spLocks/>
          </p:cNvSpPr>
          <p:nvPr/>
        </p:nvSpPr>
        <p:spPr bwMode="auto">
          <a:xfrm>
            <a:off x="6309602" y="4832853"/>
            <a:ext cx="232267" cy="203234"/>
          </a:xfrm>
          <a:custGeom>
            <a:avLst/>
            <a:gdLst>
              <a:gd name="T0" fmla="*/ 71 w 92"/>
              <a:gd name="T1" fmla="*/ 3 h 81"/>
              <a:gd name="T2" fmla="*/ 65 w 92"/>
              <a:gd name="T3" fmla="*/ 0 h 81"/>
              <a:gd name="T4" fmla="*/ 55 w 92"/>
              <a:gd name="T5" fmla="*/ 1 h 81"/>
              <a:gd name="T6" fmla="*/ 53 w 92"/>
              <a:gd name="T7" fmla="*/ 6 h 81"/>
              <a:gd name="T8" fmla="*/ 52 w 92"/>
              <a:gd name="T9" fmla="*/ 11 h 81"/>
              <a:gd name="T10" fmla="*/ 52 w 92"/>
              <a:gd name="T11" fmla="*/ 20 h 81"/>
              <a:gd name="T12" fmla="*/ 50 w 92"/>
              <a:gd name="T13" fmla="*/ 27 h 81"/>
              <a:gd name="T14" fmla="*/ 55 w 92"/>
              <a:gd name="T15" fmla="*/ 33 h 81"/>
              <a:gd name="T16" fmla="*/ 61 w 92"/>
              <a:gd name="T17" fmla="*/ 32 h 81"/>
              <a:gd name="T18" fmla="*/ 62 w 92"/>
              <a:gd name="T19" fmla="*/ 37 h 81"/>
              <a:gd name="T20" fmla="*/ 60 w 92"/>
              <a:gd name="T21" fmla="*/ 41 h 81"/>
              <a:gd name="T22" fmla="*/ 55 w 92"/>
              <a:gd name="T23" fmla="*/ 41 h 81"/>
              <a:gd name="T24" fmla="*/ 52 w 92"/>
              <a:gd name="T25" fmla="*/ 34 h 81"/>
              <a:gd name="T26" fmla="*/ 45 w 92"/>
              <a:gd name="T27" fmla="*/ 33 h 81"/>
              <a:gd name="T28" fmla="*/ 41 w 92"/>
              <a:gd name="T29" fmla="*/ 28 h 81"/>
              <a:gd name="T30" fmla="*/ 38 w 92"/>
              <a:gd name="T31" fmla="*/ 30 h 81"/>
              <a:gd name="T32" fmla="*/ 35 w 92"/>
              <a:gd name="T33" fmla="*/ 31 h 81"/>
              <a:gd name="T34" fmla="*/ 28 w 92"/>
              <a:gd name="T35" fmla="*/ 28 h 81"/>
              <a:gd name="T36" fmla="*/ 26 w 92"/>
              <a:gd name="T37" fmla="*/ 25 h 81"/>
              <a:gd name="T38" fmla="*/ 21 w 92"/>
              <a:gd name="T39" fmla="*/ 25 h 81"/>
              <a:gd name="T40" fmla="*/ 18 w 92"/>
              <a:gd name="T41" fmla="*/ 23 h 81"/>
              <a:gd name="T42" fmla="*/ 16 w 92"/>
              <a:gd name="T43" fmla="*/ 21 h 81"/>
              <a:gd name="T44" fmla="*/ 15 w 92"/>
              <a:gd name="T45" fmla="*/ 37 h 81"/>
              <a:gd name="T46" fmla="*/ 13 w 92"/>
              <a:gd name="T47" fmla="*/ 39 h 81"/>
              <a:gd name="T48" fmla="*/ 1 w 92"/>
              <a:gd name="T49" fmla="*/ 39 h 81"/>
              <a:gd name="T50" fmla="*/ 0 w 92"/>
              <a:gd name="T51" fmla="*/ 65 h 81"/>
              <a:gd name="T52" fmla="*/ 9 w 92"/>
              <a:gd name="T53" fmla="*/ 78 h 81"/>
              <a:gd name="T54" fmla="*/ 24 w 92"/>
              <a:gd name="T55" fmla="*/ 77 h 81"/>
              <a:gd name="T56" fmla="*/ 24 w 92"/>
              <a:gd name="T57" fmla="*/ 79 h 81"/>
              <a:gd name="T58" fmla="*/ 28 w 92"/>
              <a:gd name="T59" fmla="*/ 79 h 81"/>
              <a:gd name="T60" fmla="*/ 39 w 92"/>
              <a:gd name="T61" fmla="*/ 80 h 81"/>
              <a:gd name="T62" fmla="*/ 47 w 92"/>
              <a:gd name="T63" fmla="*/ 71 h 81"/>
              <a:gd name="T64" fmla="*/ 54 w 92"/>
              <a:gd name="T65" fmla="*/ 65 h 81"/>
              <a:gd name="T66" fmla="*/ 59 w 92"/>
              <a:gd name="T67" fmla="*/ 61 h 81"/>
              <a:gd name="T68" fmla="*/ 66 w 92"/>
              <a:gd name="T69" fmla="*/ 61 h 81"/>
              <a:gd name="T70" fmla="*/ 66 w 92"/>
              <a:gd name="T71" fmla="*/ 61 h 81"/>
              <a:gd name="T72" fmla="*/ 65 w 92"/>
              <a:gd name="T73" fmla="*/ 55 h 81"/>
              <a:gd name="T74" fmla="*/ 87 w 92"/>
              <a:gd name="T75" fmla="*/ 47 h 81"/>
              <a:gd name="T76" fmla="*/ 85 w 92"/>
              <a:gd name="T77" fmla="*/ 44 h 81"/>
              <a:gd name="T78" fmla="*/ 87 w 92"/>
              <a:gd name="T79" fmla="*/ 36 h 81"/>
              <a:gd name="T80" fmla="*/ 90 w 92"/>
              <a:gd name="T81" fmla="*/ 34 h 81"/>
              <a:gd name="T82" fmla="*/ 89 w 92"/>
              <a:gd name="T83" fmla="*/ 21 h 81"/>
              <a:gd name="T84" fmla="*/ 92 w 92"/>
              <a:gd name="T85" fmla="*/ 19 h 81"/>
              <a:gd name="T86" fmla="*/ 89 w 92"/>
              <a:gd name="T87" fmla="*/ 10 h 81"/>
              <a:gd name="T88" fmla="*/ 78 w 92"/>
              <a:gd name="T89" fmla="*/ 6 h 81"/>
              <a:gd name="T90" fmla="*/ 71 w 92"/>
              <a:gd name="T91" fmla="*/ 3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2" h="81">
                <a:moveTo>
                  <a:pt x="71" y="3"/>
                </a:moveTo>
                <a:cubicBezTo>
                  <a:pt x="70" y="3"/>
                  <a:pt x="67" y="1"/>
                  <a:pt x="65" y="0"/>
                </a:cubicBezTo>
                <a:cubicBezTo>
                  <a:pt x="64" y="1"/>
                  <a:pt x="58" y="1"/>
                  <a:pt x="55" y="1"/>
                </a:cubicBezTo>
                <a:cubicBezTo>
                  <a:pt x="53" y="1"/>
                  <a:pt x="55" y="5"/>
                  <a:pt x="53" y="6"/>
                </a:cubicBezTo>
                <a:cubicBezTo>
                  <a:pt x="52" y="8"/>
                  <a:pt x="51" y="10"/>
                  <a:pt x="52" y="11"/>
                </a:cubicBezTo>
                <a:cubicBezTo>
                  <a:pt x="54" y="11"/>
                  <a:pt x="52" y="17"/>
                  <a:pt x="52" y="20"/>
                </a:cubicBezTo>
                <a:cubicBezTo>
                  <a:pt x="52" y="22"/>
                  <a:pt x="49" y="26"/>
                  <a:pt x="50" y="27"/>
                </a:cubicBezTo>
                <a:cubicBezTo>
                  <a:pt x="51" y="28"/>
                  <a:pt x="53" y="33"/>
                  <a:pt x="55" y="33"/>
                </a:cubicBezTo>
                <a:cubicBezTo>
                  <a:pt x="58" y="34"/>
                  <a:pt x="60" y="32"/>
                  <a:pt x="61" y="32"/>
                </a:cubicBezTo>
                <a:cubicBezTo>
                  <a:pt x="62" y="32"/>
                  <a:pt x="62" y="35"/>
                  <a:pt x="62" y="37"/>
                </a:cubicBezTo>
                <a:cubicBezTo>
                  <a:pt x="62" y="40"/>
                  <a:pt x="60" y="41"/>
                  <a:pt x="60" y="41"/>
                </a:cubicBezTo>
                <a:cubicBezTo>
                  <a:pt x="60" y="41"/>
                  <a:pt x="57" y="42"/>
                  <a:pt x="55" y="41"/>
                </a:cubicBezTo>
                <a:cubicBezTo>
                  <a:pt x="53" y="40"/>
                  <a:pt x="52" y="36"/>
                  <a:pt x="52" y="34"/>
                </a:cubicBezTo>
                <a:cubicBezTo>
                  <a:pt x="52" y="33"/>
                  <a:pt x="47" y="33"/>
                  <a:pt x="45" y="33"/>
                </a:cubicBezTo>
                <a:cubicBezTo>
                  <a:pt x="44" y="33"/>
                  <a:pt x="42" y="30"/>
                  <a:pt x="41" y="28"/>
                </a:cubicBezTo>
                <a:cubicBezTo>
                  <a:pt x="40" y="27"/>
                  <a:pt x="38" y="28"/>
                  <a:pt x="38" y="30"/>
                </a:cubicBezTo>
                <a:cubicBezTo>
                  <a:pt x="38" y="31"/>
                  <a:pt x="37" y="31"/>
                  <a:pt x="35" y="31"/>
                </a:cubicBezTo>
                <a:cubicBezTo>
                  <a:pt x="33" y="31"/>
                  <a:pt x="29" y="28"/>
                  <a:pt x="28" y="28"/>
                </a:cubicBezTo>
                <a:cubicBezTo>
                  <a:pt x="27" y="29"/>
                  <a:pt x="25" y="26"/>
                  <a:pt x="26" y="25"/>
                </a:cubicBezTo>
                <a:cubicBezTo>
                  <a:pt x="26" y="23"/>
                  <a:pt x="22" y="24"/>
                  <a:pt x="21" y="25"/>
                </a:cubicBezTo>
                <a:cubicBezTo>
                  <a:pt x="19" y="26"/>
                  <a:pt x="18" y="23"/>
                  <a:pt x="18" y="23"/>
                </a:cubicBezTo>
                <a:cubicBezTo>
                  <a:pt x="18" y="23"/>
                  <a:pt x="18" y="22"/>
                  <a:pt x="16" y="21"/>
                </a:cubicBezTo>
                <a:cubicBezTo>
                  <a:pt x="15" y="37"/>
                  <a:pt x="15" y="37"/>
                  <a:pt x="15" y="37"/>
                </a:cubicBezTo>
                <a:cubicBezTo>
                  <a:pt x="13" y="39"/>
                  <a:pt x="13" y="39"/>
                  <a:pt x="13" y="39"/>
                </a:cubicBezTo>
                <a:cubicBezTo>
                  <a:pt x="1" y="39"/>
                  <a:pt x="1" y="39"/>
                  <a:pt x="1" y="39"/>
                </a:cubicBezTo>
                <a:cubicBezTo>
                  <a:pt x="0" y="65"/>
                  <a:pt x="0" y="65"/>
                  <a:pt x="0" y="65"/>
                </a:cubicBezTo>
                <a:cubicBezTo>
                  <a:pt x="9" y="78"/>
                  <a:pt x="9" y="78"/>
                  <a:pt x="9" y="78"/>
                </a:cubicBezTo>
                <a:cubicBezTo>
                  <a:pt x="14" y="77"/>
                  <a:pt x="24" y="76"/>
                  <a:pt x="24" y="77"/>
                </a:cubicBezTo>
                <a:cubicBezTo>
                  <a:pt x="24" y="78"/>
                  <a:pt x="24" y="78"/>
                  <a:pt x="24" y="79"/>
                </a:cubicBezTo>
                <a:cubicBezTo>
                  <a:pt x="26" y="79"/>
                  <a:pt x="28" y="78"/>
                  <a:pt x="28" y="79"/>
                </a:cubicBezTo>
                <a:cubicBezTo>
                  <a:pt x="30" y="79"/>
                  <a:pt x="37" y="81"/>
                  <a:pt x="39" y="80"/>
                </a:cubicBezTo>
                <a:cubicBezTo>
                  <a:pt x="40" y="79"/>
                  <a:pt x="44" y="72"/>
                  <a:pt x="47" y="71"/>
                </a:cubicBezTo>
                <a:cubicBezTo>
                  <a:pt x="50" y="70"/>
                  <a:pt x="54" y="67"/>
                  <a:pt x="54" y="65"/>
                </a:cubicBezTo>
                <a:cubicBezTo>
                  <a:pt x="54" y="64"/>
                  <a:pt x="54" y="63"/>
                  <a:pt x="59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6" y="61"/>
                  <a:pt x="66" y="61"/>
                  <a:pt x="66" y="61"/>
                </a:cubicBezTo>
                <a:cubicBezTo>
                  <a:pt x="65" y="55"/>
                  <a:pt x="65" y="55"/>
                  <a:pt x="65" y="55"/>
                </a:cubicBezTo>
                <a:cubicBezTo>
                  <a:pt x="65" y="55"/>
                  <a:pt x="86" y="47"/>
                  <a:pt x="87" y="47"/>
                </a:cubicBezTo>
                <a:cubicBezTo>
                  <a:pt x="86" y="45"/>
                  <a:pt x="85" y="44"/>
                  <a:pt x="85" y="44"/>
                </a:cubicBezTo>
                <a:cubicBezTo>
                  <a:pt x="86" y="43"/>
                  <a:pt x="87" y="37"/>
                  <a:pt x="87" y="36"/>
                </a:cubicBezTo>
                <a:cubicBezTo>
                  <a:pt x="87" y="34"/>
                  <a:pt x="92" y="35"/>
                  <a:pt x="90" y="34"/>
                </a:cubicBezTo>
                <a:cubicBezTo>
                  <a:pt x="88" y="32"/>
                  <a:pt x="89" y="23"/>
                  <a:pt x="89" y="21"/>
                </a:cubicBezTo>
                <a:cubicBezTo>
                  <a:pt x="90" y="19"/>
                  <a:pt x="92" y="21"/>
                  <a:pt x="92" y="19"/>
                </a:cubicBezTo>
                <a:cubicBezTo>
                  <a:pt x="92" y="17"/>
                  <a:pt x="90" y="12"/>
                  <a:pt x="89" y="10"/>
                </a:cubicBezTo>
                <a:cubicBezTo>
                  <a:pt x="88" y="9"/>
                  <a:pt x="80" y="6"/>
                  <a:pt x="78" y="6"/>
                </a:cubicBezTo>
                <a:cubicBezTo>
                  <a:pt x="76" y="5"/>
                  <a:pt x="73" y="3"/>
                  <a:pt x="71" y="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3">
            <a:extLst>
              <a:ext uri="{FF2B5EF4-FFF2-40B4-BE49-F238E27FC236}">
                <a16:creationId xmlns:a16="http://schemas.microsoft.com/office/drawing/2014/main" id="{ACDE5190-1EDF-45E7-B439-D628B2AD7E2F}"/>
              </a:ext>
            </a:extLst>
          </p:cNvPr>
          <p:cNvSpPr>
            <a:spLocks/>
          </p:cNvSpPr>
          <p:nvPr/>
        </p:nvSpPr>
        <p:spPr bwMode="auto">
          <a:xfrm>
            <a:off x="6448547" y="4685613"/>
            <a:ext cx="39403" cy="35256"/>
          </a:xfrm>
          <a:custGeom>
            <a:avLst/>
            <a:gdLst>
              <a:gd name="T0" fmla="*/ 13 w 16"/>
              <a:gd name="T1" fmla="*/ 0 h 14"/>
              <a:gd name="T2" fmla="*/ 8 w 16"/>
              <a:gd name="T3" fmla="*/ 1 h 14"/>
              <a:gd name="T4" fmla="*/ 4 w 16"/>
              <a:gd name="T5" fmla="*/ 2 h 14"/>
              <a:gd name="T6" fmla="*/ 3 w 16"/>
              <a:gd name="T7" fmla="*/ 3 h 14"/>
              <a:gd name="T8" fmla="*/ 2 w 16"/>
              <a:gd name="T9" fmla="*/ 8 h 14"/>
              <a:gd name="T10" fmla="*/ 0 w 16"/>
              <a:gd name="T11" fmla="*/ 10 h 14"/>
              <a:gd name="T12" fmla="*/ 1 w 16"/>
              <a:gd name="T13" fmla="*/ 12 h 14"/>
              <a:gd name="T14" fmla="*/ 4 w 16"/>
              <a:gd name="T15" fmla="*/ 13 h 14"/>
              <a:gd name="T16" fmla="*/ 8 w 16"/>
              <a:gd name="T17" fmla="*/ 10 h 14"/>
              <a:gd name="T18" fmla="*/ 15 w 16"/>
              <a:gd name="T19" fmla="*/ 9 h 14"/>
              <a:gd name="T20" fmla="*/ 14 w 16"/>
              <a:gd name="T21" fmla="*/ 3 h 14"/>
              <a:gd name="T22" fmla="*/ 13 w 16"/>
              <a:gd name="T23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14">
                <a:moveTo>
                  <a:pt x="13" y="0"/>
                </a:moveTo>
                <a:cubicBezTo>
                  <a:pt x="11" y="0"/>
                  <a:pt x="9" y="1"/>
                  <a:pt x="8" y="1"/>
                </a:cubicBezTo>
                <a:cubicBezTo>
                  <a:pt x="7" y="2"/>
                  <a:pt x="6" y="2"/>
                  <a:pt x="4" y="2"/>
                </a:cubicBezTo>
                <a:cubicBezTo>
                  <a:pt x="4" y="2"/>
                  <a:pt x="4" y="3"/>
                  <a:pt x="3" y="3"/>
                </a:cubicBezTo>
                <a:cubicBezTo>
                  <a:pt x="1" y="3"/>
                  <a:pt x="2" y="8"/>
                  <a:pt x="2" y="8"/>
                </a:cubicBezTo>
                <a:cubicBezTo>
                  <a:pt x="2" y="8"/>
                  <a:pt x="0" y="8"/>
                  <a:pt x="0" y="10"/>
                </a:cubicBezTo>
                <a:cubicBezTo>
                  <a:pt x="0" y="12"/>
                  <a:pt x="1" y="12"/>
                  <a:pt x="1" y="12"/>
                </a:cubicBezTo>
                <a:cubicBezTo>
                  <a:pt x="2" y="13"/>
                  <a:pt x="3" y="13"/>
                  <a:pt x="4" y="13"/>
                </a:cubicBezTo>
                <a:cubicBezTo>
                  <a:pt x="9" y="14"/>
                  <a:pt x="8" y="10"/>
                  <a:pt x="8" y="10"/>
                </a:cubicBezTo>
                <a:cubicBezTo>
                  <a:pt x="8" y="10"/>
                  <a:pt x="15" y="11"/>
                  <a:pt x="15" y="9"/>
                </a:cubicBezTo>
                <a:cubicBezTo>
                  <a:pt x="16" y="7"/>
                  <a:pt x="14" y="3"/>
                  <a:pt x="14" y="3"/>
                </a:cubicBezTo>
                <a:lnTo>
                  <a:pt x="13" y="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0963E07B-BE13-473E-900D-F7C948E8CA10}"/>
              </a:ext>
            </a:extLst>
          </p:cNvPr>
          <p:cNvSpPr>
            <a:spLocks/>
          </p:cNvSpPr>
          <p:nvPr/>
        </p:nvSpPr>
        <p:spPr bwMode="auto">
          <a:xfrm>
            <a:off x="6693258" y="4413942"/>
            <a:ext cx="209456" cy="282039"/>
          </a:xfrm>
          <a:custGeom>
            <a:avLst/>
            <a:gdLst>
              <a:gd name="T0" fmla="*/ 19 w 83"/>
              <a:gd name="T1" fmla="*/ 21 h 112"/>
              <a:gd name="T2" fmla="*/ 24 w 83"/>
              <a:gd name="T3" fmla="*/ 26 h 112"/>
              <a:gd name="T4" fmla="*/ 41 w 83"/>
              <a:gd name="T5" fmla="*/ 31 h 112"/>
              <a:gd name="T6" fmla="*/ 52 w 83"/>
              <a:gd name="T7" fmla="*/ 34 h 112"/>
              <a:gd name="T8" fmla="*/ 55 w 83"/>
              <a:gd name="T9" fmla="*/ 36 h 112"/>
              <a:gd name="T10" fmla="*/ 33 w 83"/>
              <a:gd name="T11" fmla="*/ 57 h 112"/>
              <a:gd name="T12" fmla="*/ 24 w 83"/>
              <a:gd name="T13" fmla="*/ 59 h 112"/>
              <a:gd name="T14" fmla="*/ 14 w 83"/>
              <a:gd name="T15" fmla="*/ 64 h 112"/>
              <a:gd name="T16" fmla="*/ 7 w 83"/>
              <a:gd name="T17" fmla="*/ 65 h 112"/>
              <a:gd name="T18" fmla="*/ 3 w 83"/>
              <a:gd name="T19" fmla="*/ 71 h 112"/>
              <a:gd name="T20" fmla="*/ 0 w 83"/>
              <a:gd name="T21" fmla="*/ 77 h 112"/>
              <a:gd name="T22" fmla="*/ 0 w 83"/>
              <a:gd name="T23" fmla="*/ 106 h 112"/>
              <a:gd name="T24" fmla="*/ 4 w 83"/>
              <a:gd name="T25" fmla="*/ 112 h 112"/>
              <a:gd name="T26" fmla="*/ 22 w 83"/>
              <a:gd name="T27" fmla="*/ 93 h 112"/>
              <a:gd name="T28" fmla="*/ 36 w 83"/>
              <a:gd name="T29" fmla="*/ 82 h 112"/>
              <a:gd name="T30" fmla="*/ 56 w 83"/>
              <a:gd name="T31" fmla="*/ 63 h 112"/>
              <a:gd name="T32" fmla="*/ 65 w 83"/>
              <a:gd name="T33" fmla="*/ 48 h 112"/>
              <a:gd name="T34" fmla="*/ 72 w 83"/>
              <a:gd name="T35" fmla="*/ 35 h 112"/>
              <a:gd name="T36" fmla="*/ 80 w 83"/>
              <a:gd name="T37" fmla="*/ 19 h 112"/>
              <a:gd name="T38" fmla="*/ 83 w 83"/>
              <a:gd name="T39" fmla="*/ 5 h 112"/>
              <a:gd name="T40" fmla="*/ 77 w 83"/>
              <a:gd name="T41" fmla="*/ 3 h 112"/>
              <a:gd name="T42" fmla="*/ 59 w 83"/>
              <a:gd name="T43" fmla="*/ 7 h 112"/>
              <a:gd name="T44" fmla="*/ 47 w 83"/>
              <a:gd name="T45" fmla="*/ 10 h 112"/>
              <a:gd name="T46" fmla="*/ 36 w 83"/>
              <a:gd name="T47" fmla="*/ 12 h 112"/>
              <a:gd name="T48" fmla="*/ 23 w 83"/>
              <a:gd name="T49" fmla="*/ 11 h 112"/>
              <a:gd name="T50" fmla="*/ 19 w 83"/>
              <a:gd name="T51" fmla="*/ 7 h 112"/>
              <a:gd name="T52" fmla="*/ 14 w 83"/>
              <a:gd name="T53" fmla="*/ 14 h 112"/>
              <a:gd name="T54" fmla="*/ 19 w 83"/>
              <a:gd name="T55" fmla="*/ 2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3" h="112">
                <a:moveTo>
                  <a:pt x="19" y="21"/>
                </a:moveTo>
                <a:cubicBezTo>
                  <a:pt x="20" y="22"/>
                  <a:pt x="23" y="25"/>
                  <a:pt x="24" y="26"/>
                </a:cubicBezTo>
                <a:cubicBezTo>
                  <a:pt x="26" y="26"/>
                  <a:pt x="35" y="29"/>
                  <a:pt x="41" y="31"/>
                </a:cubicBezTo>
                <a:cubicBezTo>
                  <a:pt x="46" y="34"/>
                  <a:pt x="50" y="34"/>
                  <a:pt x="52" y="34"/>
                </a:cubicBezTo>
                <a:cubicBezTo>
                  <a:pt x="53" y="34"/>
                  <a:pt x="56" y="35"/>
                  <a:pt x="55" y="36"/>
                </a:cubicBezTo>
                <a:cubicBezTo>
                  <a:pt x="53" y="37"/>
                  <a:pt x="35" y="55"/>
                  <a:pt x="33" y="57"/>
                </a:cubicBezTo>
                <a:cubicBezTo>
                  <a:pt x="31" y="60"/>
                  <a:pt x="29" y="59"/>
                  <a:pt x="24" y="59"/>
                </a:cubicBezTo>
                <a:cubicBezTo>
                  <a:pt x="19" y="59"/>
                  <a:pt x="15" y="64"/>
                  <a:pt x="14" y="64"/>
                </a:cubicBezTo>
                <a:cubicBezTo>
                  <a:pt x="13" y="64"/>
                  <a:pt x="10" y="65"/>
                  <a:pt x="7" y="65"/>
                </a:cubicBezTo>
                <a:cubicBezTo>
                  <a:pt x="3" y="71"/>
                  <a:pt x="3" y="71"/>
                  <a:pt x="3" y="71"/>
                </a:cubicBezTo>
                <a:cubicBezTo>
                  <a:pt x="0" y="77"/>
                  <a:pt x="0" y="77"/>
                  <a:pt x="0" y="77"/>
                </a:cubicBezTo>
                <a:cubicBezTo>
                  <a:pt x="0" y="106"/>
                  <a:pt x="0" y="106"/>
                  <a:pt x="0" y="106"/>
                </a:cubicBezTo>
                <a:cubicBezTo>
                  <a:pt x="4" y="112"/>
                  <a:pt x="4" y="112"/>
                  <a:pt x="4" y="112"/>
                </a:cubicBezTo>
                <a:cubicBezTo>
                  <a:pt x="7" y="108"/>
                  <a:pt x="16" y="100"/>
                  <a:pt x="22" y="93"/>
                </a:cubicBezTo>
                <a:cubicBezTo>
                  <a:pt x="29" y="86"/>
                  <a:pt x="32" y="84"/>
                  <a:pt x="36" y="82"/>
                </a:cubicBezTo>
                <a:cubicBezTo>
                  <a:pt x="40" y="80"/>
                  <a:pt x="49" y="71"/>
                  <a:pt x="56" y="63"/>
                </a:cubicBezTo>
                <a:cubicBezTo>
                  <a:pt x="60" y="57"/>
                  <a:pt x="65" y="52"/>
                  <a:pt x="65" y="48"/>
                </a:cubicBezTo>
                <a:cubicBezTo>
                  <a:pt x="66" y="44"/>
                  <a:pt x="70" y="39"/>
                  <a:pt x="72" y="35"/>
                </a:cubicBezTo>
                <a:cubicBezTo>
                  <a:pt x="75" y="32"/>
                  <a:pt x="80" y="22"/>
                  <a:pt x="80" y="19"/>
                </a:cubicBezTo>
                <a:cubicBezTo>
                  <a:pt x="80" y="17"/>
                  <a:pt x="82" y="10"/>
                  <a:pt x="83" y="5"/>
                </a:cubicBezTo>
                <a:cubicBezTo>
                  <a:pt x="83" y="0"/>
                  <a:pt x="79" y="0"/>
                  <a:pt x="77" y="3"/>
                </a:cubicBezTo>
                <a:cubicBezTo>
                  <a:pt x="76" y="5"/>
                  <a:pt x="66" y="7"/>
                  <a:pt x="59" y="7"/>
                </a:cubicBezTo>
                <a:cubicBezTo>
                  <a:pt x="53" y="8"/>
                  <a:pt x="49" y="8"/>
                  <a:pt x="47" y="10"/>
                </a:cubicBezTo>
                <a:cubicBezTo>
                  <a:pt x="44" y="13"/>
                  <a:pt x="38" y="10"/>
                  <a:pt x="36" y="12"/>
                </a:cubicBezTo>
                <a:cubicBezTo>
                  <a:pt x="34" y="15"/>
                  <a:pt x="25" y="17"/>
                  <a:pt x="23" y="11"/>
                </a:cubicBezTo>
                <a:cubicBezTo>
                  <a:pt x="22" y="9"/>
                  <a:pt x="20" y="8"/>
                  <a:pt x="19" y="7"/>
                </a:cubicBezTo>
                <a:cubicBezTo>
                  <a:pt x="16" y="9"/>
                  <a:pt x="14" y="13"/>
                  <a:pt x="14" y="14"/>
                </a:cubicBezTo>
                <a:cubicBezTo>
                  <a:pt x="15" y="15"/>
                  <a:pt x="18" y="20"/>
                  <a:pt x="19" y="2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15">
            <a:extLst>
              <a:ext uri="{FF2B5EF4-FFF2-40B4-BE49-F238E27FC236}">
                <a16:creationId xmlns:a16="http://schemas.microsoft.com/office/drawing/2014/main" id="{891B6DC8-3FE9-46FC-AEB0-F76DFDCA9908}"/>
              </a:ext>
            </a:extLst>
          </p:cNvPr>
          <p:cNvSpPr>
            <a:spLocks/>
          </p:cNvSpPr>
          <p:nvPr/>
        </p:nvSpPr>
        <p:spPr bwMode="auto">
          <a:xfrm>
            <a:off x="5606579" y="3899636"/>
            <a:ext cx="244710" cy="192865"/>
          </a:xfrm>
          <a:custGeom>
            <a:avLst/>
            <a:gdLst>
              <a:gd name="T0" fmla="*/ 36 w 97"/>
              <a:gd name="T1" fmla="*/ 77 h 77"/>
              <a:gd name="T2" fmla="*/ 35 w 97"/>
              <a:gd name="T3" fmla="*/ 66 h 77"/>
              <a:gd name="T4" fmla="*/ 48 w 97"/>
              <a:gd name="T5" fmla="*/ 58 h 77"/>
              <a:gd name="T6" fmla="*/ 54 w 97"/>
              <a:gd name="T7" fmla="*/ 56 h 77"/>
              <a:gd name="T8" fmla="*/ 61 w 97"/>
              <a:gd name="T9" fmla="*/ 55 h 77"/>
              <a:gd name="T10" fmla="*/ 65 w 97"/>
              <a:gd name="T11" fmla="*/ 50 h 77"/>
              <a:gd name="T12" fmla="*/ 71 w 97"/>
              <a:gd name="T13" fmla="*/ 48 h 77"/>
              <a:gd name="T14" fmla="*/ 75 w 97"/>
              <a:gd name="T15" fmla="*/ 45 h 77"/>
              <a:gd name="T16" fmla="*/ 76 w 97"/>
              <a:gd name="T17" fmla="*/ 40 h 77"/>
              <a:gd name="T18" fmla="*/ 78 w 97"/>
              <a:gd name="T19" fmla="*/ 38 h 77"/>
              <a:gd name="T20" fmla="*/ 83 w 97"/>
              <a:gd name="T21" fmla="*/ 36 h 77"/>
              <a:gd name="T22" fmla="*/ 95 w 97"/>
              <a:gd name="T23" fmla="*/ 35 h 77"/>
              <a:gd name="T24" fmla="*/ 97 w 97"/>
              <a:gd name="T25" fmla="*/ 32 h 77"/>
              <a:gd name="T26" fmla="*/ 93 w 97"/>
              <a:gd name="T27" fmla="*/ 26 h 77"/>
              <a:gd name="T28" fmla="*/ 93 w 97"/>
              <a:gd name="T29" fmla="*/ 19 h 77"/>
              <a:gd name="T30" fmla="*/ 91 w 97"/>
              <a:gd name="T31" fmla="*/ 11 h 77"/>
              <a:gd name="T32" fmla="*/ 89 w 97"/>
              <a:gd name="T33" fmla="*/ 8 h 77"/>
              <a:gd name="T34" fmla="*/ 80 w 97"/>
              <a:gd name="T35" fmla="*/ 6 h 77"/>
              <a:gd name="T36" fmla="*/ 66 w 97"/>
              <a:gd name="T37" fmla="*/ 5 h 77"/>
              <a:gd name="T38" fmla="*/ 59 w 97"/>
              <a:gd name="T39" fmla="*/ 1 h 77"/>
              <a:gd name="T40" fmla="*/ 50 w 97"/>
              <a:gd name="T41" fmla="*/ 17 h 77"/>
              <a:gd name="T42" fmla="*/ 38 w 97"/>
              <a:gd name="T43" fmla="*/ 23 h 77"/>
              <a:gd name="T44" fmla="*/ 32 w 97"/>
              <a:gd name="T45" fmla="*/ 30 h 77"/>
              <a:gd name="T46" fmla="*/ 27 w 97"/>
              <a:gd name="T47" fmla="*/ 38 h 77"/>
              <a:gd name="T48" fmla="*/ 27 w 97"/>
              <a:gd name="T49" fmla="*/ 50 h 77"/>
              <a:gd name="T50" fmla="*/ 18 w 97"/>
              <a:gd name="T51" fmla="*/ 63 h 77"/>
              <a:gd name="T52" fmla="*/ 6 w 97"/>
              <a:gd name="T53" fmla="*/ 71 h 77"/>
              <a:gd name="T54" fmla="*/ 0 w 97"/>
              <a:gd name="T55" fmla="*/ 74 h 77"/>
              <a:gd name="T56" fmla="*/ 30 w 97"/>
              <a:gd name="T57" fmla="*/ 74 h 77"/>
              <a:gd name="T58" fmla="*/ 36 w 97"/>
              <a:gd name="T59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97" h="77">
                <a:moveTo>
                  <a:pt x="36" y="77"/>
                </a:moveTo>
                <a:cubicBezTo>
                  <a:pt x="36" y="72"/>
                  <a:pt x="35" y="67"/>
                  <a:pt x="35" y="66"/>
                </a:cubicBezTo>
                <a:cubicBezTo>
                  <a:pt x="36" y="65"/>
                  <a:pt x="46" y="59"/>
                  <a:pt x="48" y="58"/>
                </a:cubicBezTo>
                <a:cubicBezTo>
                  <a:pt x="50" y="57"/>
                  <a:pt x="54" y="58"/>
                  <a:pt x="54" y="56"/>
                </a:cubicBezTo>
                <a:cubicBezTo>
                  <a:pt x="54" y="54"/>
                  <a:pt x="58" y="55"/>
                  <a:pt x="61" y="55"/>
                </a:cubicBezTo>
                <a:cubicBezTo>
                  <a:pt x="63" y="54"/>
                  <a:pt x="65" y="52"/>
                  <a:pt x="65" y="50"/>
                </a:cubicBezTo>
                <a:cubicBezTo>
                  <a:pt x="65" y="48"/>
                  <a:pt x="69" y="48"/>
                  <a:pt x="71" y="48"/>
                </a:cubicBezTo>
                <a:cubicBezTo>
                  <a:pt x="73" y="48"/>
                  <a:pt x="73" y="45"/>
                  <a:pt x="75" y="45"/>
                </a:cubicBezTo>
                <a:cubicBezTo>
                  <a:pt x="76" y="45"/>
                  <a:pt x="75" y="43"/>
                  <a:pt x="76" y="40"/>
                </a:cubicBezTo>
                <a:cubicBezTo>
                  <a:pt x="76" y="38"/>
                  <a:pt x="76" y="38"/>
                  <a:pt x="78" y="38"/>
                </a:cubicBezTo>
                <a:cubicBezTo>
                  <a:pt x="81" y="38"/>
                  <a:pt x="83" y="37"/>
                  <a:pt x="83" y="36"/>
                </a:cubicBezTo>
                <a:cubicBezTo>
                  <a:pt x="83" y="34"/>
                  <a:pt x="93" y="35"/>
                  <a:pt x="95" y="35"/>
                </a:cubicBezTo>
                <a:cubicBezTo>
                  <a:pt x="96" y="35"/>
                  <a:pt x="97" y="33"/>
                  <a:pt x="97" y="32"/>
                </a:cubicBezTo>
                <a:cubicBezTo>
                  <a:pt x="96" y="31"/>
                  <a:pt x="95" y="27"/>
                  <a:pt x="93" y="26"/>
                </a:cubicBezTo>
                <a:cubicBezTo>
                  <a:pt x="92" y="26"/>
                  <a:pt x="93" y="22"/>
                  <a:pt x="93" y="19"/>
                </a:cubicBezTo>
                <a:cubicBezTo>
                  <a:pt x="93" y="16"/>
                  <a:pt x="92" y="13"/>
                  <a:pt x="91" y="11"/>
                </a:cubicBezTo>
                <a:cubicBezTo>
                  <a:pt x="90" y="10"/>
                  <a:pt x="90" y="9"/>
                  <a:pt x="89" y="8"/>
                </a:cubicBezTo>
                <a:cubicBezTo>
                  <a:pt x="86" y="8"/>
                  <a:pt x="83" y="6"/>
                  <a:pt x="80" y="6"/>
                </a:cubicBezTo>
                <a:cubicBezTo>
                  <a:pt x="76" y="6"/>
                  <a:pt x="69" y="8"/>
                  <a:pt x="66" y="5"/>
                </a:cubicBezTo>
                <a:cubicBezTo>
                  <a:pt x="63" y="1"/>
                  <a:pt x="61" y="0"/>
                  <a:pt x="59" y="1"/>
                </a:cubicBezTo>
                <a:cubicBezTo>
                  <a:pt x="56" y="2"/>
                  <a:pt x="52" y="14"/>
                  <a:pt x="50" y="17"/>
                </a:cubicBezTo>
                <a:cubicBezTo>
                  <a:pt x="48" y="21"/>
                  <a:pt x="41" y="23"/>
                  <a:pt x="38" y="23"/>
                </a:cubicBezTo>
                <a:cubicBezTo>
                  <a:pt x="34" y="23"/>
                  <a:pt x="34" y="28"/>
                  <a:pt x="32" y="30"/>
                </a:cubicBezTo>
                <a:cubicBezTo>
                  <a:pt x="29" y="32"/>
                  <a:pt x="30" y="35"/>
                  <a:pt x="27" y="38"/>
                </a:cubicBezTo>
                <a:cubicBezTo>
                  <a:pt x="24" y="40"/>
                  <a:pt x="26" y="47"/>
                  <a:pt x="27" y="50"/>
                </a:cubicBezTo>
                <a:cubicBezTo>
                  <a:pt x="29" y="53"/>
                  <a:pt x="22" y="61"/>
                  <a:pt x="18" y="63"/>
                </a:cubicBezTo>
                <a:cubicBezTo>
                  <a:pt x="14" y="66"/>
                  <a:pt x="12" y="70"/>
                  <a:pt x="6" y="71"/>
                </a:cubicBezTo>
                <a:cubicBezTo>
                  <a:pt x="3" y="72"/>
                  <a:pt x="1" y="73"/>
                  <a:pt x="0" y="74"/>
                </a:cubicBezTo>
                <a:cubicBezTo>
                  <a:pt x="10" y="74"/>
                  <a:pt x="25" y="74"/>
                  <a:pt x="30" y="74"/>
                </a:cubicBezTo>
                <a:cubicBezTo>
                  <a:pt x="36" y="74"/>
                  <a:pt x="35" y="75"/>
                  <a:pt x="36" y="7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16">
            <a:extLst>
              <a:ext uri="{FF2B5EF4-FFF2-40B4-BE49-F238E27FC236}">
                <a16:creationId xmlns:a16="http://schemas.microsoft.com/office/drawing/2014/main" id="{C39EA18D-3386-4E6E-A1B8-167C4B95C1BB}"/>
              </a:ext>
            </a:extLst>
          </p:cNvPr>
          <p:cNvSpPr>
            <a:spLocks/>
          </p:cNvSpPr>
          <p:nvPr/>
        </p:nvSpPr>
        <p:spPr bwMode="auto">
          <a:xfrm>
            <a:off x="6023416" y="3864382"/>
            <a:ext cx="85027" cy="161758"/>
          </a:xfrm>
          <a:custGeom>
            <a:avLst/>
            <a:gdLst>
              <a:gd name="T0" fmla="*/ 9 w 34"/>
              <a:gd name="T1" fmla="*/ 17 h 65"/>
              <a:gd name="T2" fmla="*/ 7 w 34"/>
              <a:gd name="T3" fmla="*/ 25 h 65"/>
              <a:gd name="T4" fmla="*/ 2 w 34"/>
              <a:gd name="T5" fmla="*/ 31 h 65"/>
              <a:gd name="T6" fmla="*/ 5 w 34"/>
              <a:gd name="T7" fmla="*/ 39 h 65"/>
              <a:gd name="T8" fmla="*/ 8 w 34"/>
              <a:gd name="T9" fmla="*/ 44 h 65"/>
              <a:gd name="T10" fmla="*/ 15 w 34"/>
              <a:gd name="T11" fmla="*/ 49 h 65"/>
              <a:gd name="T12" fmla="*/ 18 w 34"/>
              <a:gd name="T13" fmla="*/ 63 h 65"/>
              <a:gd name="T14" fmla="*/ 19 w 34"/>
              <a:gd name="T15" fmla="*/ 65 h 65"/>
              <a:gd name="T16" fmla="*/ 22 w 34"/>
              <a:gd name="T17" fmla="*/ 63 h 65"/>
              <a:gd name="T18" fmla="*/ 24 w 34"/>
              <a:gd name="T19" fmla="*/ 56 h 65"/>
              <a:gd name="T20" fmla="*/ 25 w 34"/>
              <a:gd name="T21" fmla="*/ 53 h 65"/>
              <a:gd name="T22" fmla="*/ 31 w 34"/>
              <a:gd name="T23" fmla="*/ 47 h 65"/>
              <a:gd name="T24" fmla="*/ 34 w 34"/>
              <a:gd name="T25" fmla="*/ 44 h 65"/>
              <a:gd name="T26" fmla="*/ 34 w 34"/>
              <a:gd name="T27" fmla="*/ 40 h 65"/>
              <a:gd name="T28" fmla="*/ 31 w 34"/>
              <a:gd name="T29" fmla="*/ 37 h 65"/>
              <a:gd name="T30" fmla="*/ 28 w 34"/>
              <a:gd name="T31" fmla="*/ 34 h 65"/>
              <a:gd name="T32" fmla="*/ 22 w 34"/>
              <a:gd name="T33" fmla="*/ 31 h 65"/>
              <a:gd name="T34" fmla="*/ 28 w 34"/>
              <a:gd name="T35" fmla="*/ 26 h 65"/>
              <a:gd name="T36" fmla="*/ 28 w 34"/>
              <a:gd name="T37" fmla="*/ 15 h 65"/>
              <a:gd name="T38" fmla="*/ 30 w 34"/>
              <a:gd name="T39" fmla="*/ 8 h 65"/>
              <a:gd name="T40" fmla="*/ 29 w 34"/>
              <a:gd name="T41" fmla="*/ 5 h 65"/>
              <a:gd name="T42" fmla="*/ 25 w 34"/>
              <a:gd name="T43" fmla="*/ 4 h 65"/>
              <a:gd name="T44" fmla="*/ 14 w 34"/>
              <a:gd name="T45" fmla="*/ 3 h 65"/>
              <a:gd name="T46" fmla="*/ 9 w 34"/>
              <a:gd name="T47" fmla="*/ 4 h 65"/>
              <a:gd name="T48" fmla="*/ 9 w 34"/>
              <a:gd name="T49" fmla="*/ 17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34" h="65">
                <a:moveTo>
                  <a:pt x="9" y="17"/>
                </a:moveTo>
                <a:cubicBezTo>
                  <a:pt x="11" y="20"/>
                  <a:pt x="9" y="24"/>
                  <a:pt x="7" y="25"/>
                </a:cubicBezTo>
                <a:cubicBezTo>
                  <a:pt x="5" y="26"/>
                  <a:pt x="4" y="31"/>
                  <a:pt x="2" y="31"/>
                </a:cubicBezTo>
                <a:cubicBezTo>
                  <a:pt x="0" y="31"/>
                  <a:pt x="2" y="38"/>
                  <a:pt x="5" y="39"/>
                </a:cubicBezTo>
                <a:cubicBezTo>
                  <a:pt x="8" y="41"/>
                  <a:pt x="8" y="43"/>
                  <a:pt x="8" y="44"/>
                </a:cubicBezTo>
                <a:cubicBezTo>
                  <a:pt x="8" y="46"/>
                  <a:pt x="13" y="47"/>
                  <a:pt x="15" y="49"/>
                </a:cubicBezTo>
                <a:cubicBezTo>
                  <a:pt x="16" y="51"/>
                  <a:pt x="18" y="60"/>
                  <a:pt x="18" y="63"/>
                </a:cubicBezTo>
                <a:cubicBezTo>
                  <a:pt x="18" y="64"/>
                  <a:pt x="19" y="65"/>
                  <a:pt x="19" y="65"/>
                </a:cubicBezTo>
                <a:cubicBezTo>
                  <a:pt x="20" y="65"/>
                  <a:pt x="22" y="64"/>
                  <a:pt x="22" y="63"/>
                </a:cubicBezTo>
                <a:cubicBezTo>
                  <a:pt x="24" y="60"/>
                  <a:pt x="24" y="57"/>
                  <a:pt x="24" y="56"/>
                </a:cubicBezTo>
                <a:cubicBezTo>
                  <a:pt x="23" y="55"/>
                  <a:pt x="24" y="53"/>
                  <a:pt x="25" y="53"/>
                </a:cubicBezTo>
                <a:cubicBezTo>
                  <a:pt x="26" y="52"/>
                  <a:pt x="30" y="47"/>
                  <a:pt x="31" y="47"/>
                </a:cubicBezTo>
                <a:cubicBezTo>
                  <a:pt x="32" y="46"/>
                  <a:pt x="34" y="47"/>
                  <a:pt x="34" y="44"/>
                </a:cubicBezTo>
                <a:cubicBezTo>
                  <a:pt x="34" y="43"/>
                  <a:pt x="34" y="42"/>
                  <a:pt x="34" y="40"/>
                </a:cubicBezTo>
                <a:cubicBezTo>
                  <a:pt x="33" y="39"/>
                  <a:pt x="31" y="37"/>
                  <a:pt x="31" y="37"/>
                </a:cubicBezTo>
                <a:cubicBezTo>
                  <a:pt x="31" y="35"/>
                  <a:pt x="29" y="32"/>
                  <a:pt x="28" y="34"/>
                </a:cubicBezTo>
                <a:cubicBezTo>
                  <a:pt x="27" y="35"/>
                  <a:pt x="22" y="34"/>
                  <a:pt x="22" y="31"/>
                </a:cubicBezTo>
                <a:cubicBezTo>
                  <a:pt x="21" y="28"/>
                  <a:pt x="25" y="28"/>
                  <a:pt x="28" y="26"/>
                </a:cubicBezTo>
                <a:cubicBezTo>
                  <a:pt x="31" y="23"/>
                  <a:pt x="32" y="18"/>
                  <a:pt x="28" y="15"/>
                </a:cubicBezTo>
                <a:cubicBezTo>
                  <a:pt x="25" y="12"/>
                  <a:pt x="27" y="10"/>
                  <a:pt x="30" y="8"/>
                </a:cubicBezTo>
                <a:cubicBezTo>
                  <a:pt x="32" y="5"/>
                  <a:pt x="30" y="4"/>
                  <a:pt x="29" y="5"/>
                </a:cubicBezTo>
                <a:cubicBezTo>
                  <a:pt x="27" y="6"/>
                  <a:pt x="25" y="6"/>
                  <a:pt x="25" y="4"/>
                </a:cubicBezTo>
                <a:cubicBezTo>
                  <a:pt x="24" y="1"/>
                  <a:pt x="17" y="0"/>
                  <a:pt x="14" y="3"/>
                </a:cubicBezTo>
                <a:cubicBezTo>
                  <a:pt x="13" y="4"/>
                  <a:pt x="11" y="4"/>
                  <a:pt x="9" y="4"/>
                </a:cubicBezTo>
                <a:cubicBezTo>
                  <a:pt x="9" y="9"/>
                  <a:pt x="8" y="15"/>
                  <a:pt x="9" y="1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17">
            <a:extLst>
              <a:ext uri="{FF2B5EF4-FFF2-40B4-BE49-F238E27FC236}">
                <a16:creationId xmlns:a16="http://schemas.microsoft.com/office/drawing/2014/main" id="{DF4B3207-7C40-4A79-9C86-748456EA373D}"/>
              </a:ext>
            </a:extLst>
          </p:cNvPr>
          <p:cNvSpPr>
            <a:spLocks/>
          </p:cNvSpPr>
          <p:nvPr/>
        </p:nvSpPr>
        <p:spPr bwMode="auto">
          <a:xfrm>
            <a:off x="5695753" y="3868530"/>
            <a:ext cx="423058" cy="404395"/>
          </a:xfrm>
          <a:custGeom>
            <a:avLst/>
            <a:gdLst>
              <a:gd name="T0" fmla="*/ 58 w 168"/>
              <a:gd name="T1" fmla="*/ 31 h 161"/>
              <a:gd name="T2" fmla="*/ 58 w 168"/>
              <a:gd name="T3" fmla="*/ 38 h 161"/>
              <a:gd name="T4" fmla="*/ 62 w 168"/>
              <a:gd name="T5" fmla="*/ 44 h 161"/>
              <a:gd name="T6" fmla="*/ 60 w 168"/>
              <a:gd name="T7" fmla="*/ 47 h 161"/>
              <a:gd name="T8" fmla="*/ 48 w 168"/>
              <a:gd name="T9" fmla="*/ 48 h 161"/>
              <a:gd name="T10" fmla="*/ 43 w 168"/>
              <a:gd name="T11" fmla="*/ 50 h 161"/>
              <a:gd name="T12" fmla="*/ 41 w 168"/>
              <a:gd name="T13" fmla="*/ 52 h 161"/>
              <a:gd name="T14" fmla="*/ 40 w 168"/>
              <a:gd name="T15" fmla="*/ 57 h 161"/>
              <a:gd name="T16" fmla="*/ 36 w 168"/>
              <a:gd name="T17" fmla="*/ 60 h 161"/>
              <a:gd name="T18" fmla="*/ 30 w 168"/>
              <a:gd name="T19" fmla="*/ 62 h 161"/>
              <a:gd name="T20" fmla="*/ 26 w 168"/>
              <a:gd name="T21" fmla="*/ 67 h 161"/>
              <a:gd name="T22" fmla="*/ 19 w 168"/>
              <a:gd name="T23" fmla="*/ 68 h 161"/>
              <a:gd name="T24" fmla="*/ 13 w 168"/>
              <a:gd name="T25" fmla="*/ 70 h 161"/>
              <a:gd name="T26" fmla="*/ 0 w 168"/>
              <a:gd name="T27" fmla="*/ 78 h 161"/>
              <a:gd name="T28" fmla="*/ 1 w 168"/>
              <a:gd name="T29" fmla="*/ 89 h 161"/>
              <a:gd name="T30" fmla="*/ 2 w 168"/>
              <a:gd name="T31" fmla="*/ 91 h 161"/>
              <a:gd name="T32" fmla="*/ 80 w 168"/>
              <a:gd name="T33" fmla="*/ 143 h 161"/>
              <a:gd name="T34" fmla="*/ 85 w 168"/>
              <a:gd name="T35" fmla="*/ 150 h 161"/>
              <a:gd name="T36" fmla="*/ 94 w 168"/>
              <a:gd name="T37" fmla="*/ 153 h 161"/>
              <a:gd name="T38" fmla="*/ 98 w 168"/>
              <a:gd name="T39" fmla="*/ 161 h 161"/>
              <a:gd name="T40" fmla="*/ 106 w 168"/>
              <a:gd name="T41" fmla="*/ 160 h 161"/>
              <a:gd name="T42" fmla="*/ 119 w 168"/>
              <a:gd name="T43" fmla="*/ 156 h 161"/>
              <a:gd name="T44" fmla="*/ 133 w 168"/>
              <a:gd name="T45" fmla="*/ 144 h 161"/>
              <a:gd name="T46" fmla="*/ 168 w 168"/>
              <a:gd name="T47" fmla="*/ 122 h 161"/>
              <a:gd name="T48" fmla="*/ 168 w 168"/>
              <a:gd name="T49" fmla="*/ 122 h 161"/>
              <a:gd name="T50" fmla="*/ 164 w 168"/>
              <a:gd name="T51" fmla="*/ 115 h 161"/>
              <a:gd name="T52" fmla="*/ 158 w 168"/>
              <a:gd name="T53" fmla="*/ 114 h 161"/>
              <a:gd name="T54" fmla="*/ 152 w 168"/>
              <a:gd name="T55" fmla="*/ 110 h 161"/>
              <a:gd name="T56" fmla="*/ 151 w 168"/>
              <a:gd name="T57" fmla="*/ 104 h 161"/>
              <a:gd name="T58" fmla="*/ 148 w 168"/>
              <a:gd name="T59" fmla="*/ 99 h 161"/>
              <a:gd name="T60" fmla="*/ 151 w 168"/>
              <a:gd name="T61" fmla="*/ 95 h 161"/>
              <a:gd name="T62" fmla="*/ 150 w 168"/>
              <a:gd name="T63" fmla="*/ 91 h 161"/>
              <a:gd name="T64" fmla="*/ 150 w 168"/>
              <a:gd name="T65" fmla="*/ 86 h 161"/>
              <a:gd name="T66" fmla="*/ 151 w 168"/>
              <a:gd name="T67" fmla="*/ 81 h 161"/>
              <a:gd name="T68" fmla="*/ 151 w 168"/>
              <a:gd name="T69" fmla="*/ 73 h 161"/>
              <a:gd name="T70" fmla="*/ 147 w 168"/>
              <a:gd name="T71" fmla="*/ 65 h 161"/>
              <a:gd name="T72" fmla="*/ 149 w 168"/>
              <a:gd name="T73" fmla="*/ 63 h 161"/>
              <a:gd name="T74" fmla="*/ 148 w 168"/>
              <a:gd name="T75" fmla="*/ 61 h 161"/>
              <a:gd name="T76" fmla="*/ 145 w 168"/>
              <a:gd name="T77" fmla="*/ 47 h 161"/>
              <a:gd name="T78" fmla="*/ 138 w 168"/>
              <a:gd name="T79" fmla="*/ 42 h 161"/>
              <a:gd name="T80" fmla="*/ 135 w 168"/>
              <a:gd name="T81" fmla="*/ 37 h 161"/>
              <a:gd name="T82" fmla="*/ 132 w 168"/>
              <a:gd name="T83" fmla="*/ 29 h 161"/>
              <a:gd name="T84" fmla="*/ 137 w 168"/>
              <a:gd name="T85" fmla="*/ 23 h 161"/>
              <a:gd name="T86" fmla="*/ 139 w 168"/>
              <a:gd name="T87" fmla="*/ 15 h 161"/>
              <a:gd name="T88" fmla="*/ 139 w 168"/>
              <a:gd name="T89" fmla="*/ 2 h 161"/>
              <a:gd name="T90" fmla="*/ 132 w 168"/>
              <a:gd name="T91" fmla="*/ 1 h 161"/>
              <a:gd name="T92" fmla="*/ 124 w 168"/>
              <a:gd name="T93" fmla="*/ 2 h 161"/>
              <a:gd name="T94" fmla="*/ 113 w 168"/>
              <a:gd name="T95" fmla="*/ 4 h 161"/>
              <a:gd name="T96" fmla="*/ 82 w 168"/>
              <a:gd name="T97" fmla="*/ 6 h 161"/>
              <a:gd name="T98" fmla="*/ 70 w 168"/>
              <a:gd name="T99" fmla="*/ 12 h 161"/>
              <a:gd name="T100" fmla="*/ 57 w 168"/>
              <a:gd name="T101" fmla="*/ 19 h 161"/>
              <a:gd name="T102" fmla="*/ 54 w 168"/>
              <a:gd name="T103" fmla="*/ 20 h 161"/>
              <a:gd name="T104" fmla="*/ 56 w 168"/>
              <a:gd name="T105" fmla="*/ 23 h 161"/>
              <a:gd name="T106" fmla="*/ 58 w 168"/>
              <a:gd name="T107" fmla="*/ 3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68" h="161">
                <a:moveTo>
                  <a:pt x="58" y="31"/>
                </a:moveTo>
                <a:cubicBezTo>
                  <a:pt x="58" y="34"/>
                  <a:pt x="57" y="38"/>
                  <a:pt x="58" y="38"/>
                </a:cubicBezTo>
                <a:cubicBezTo>
                  <a:pt x="60" y="39"/>
                  <a:pt x="61" y="43"/>
                  <a:pt x="62" y="44"/>
                </a:cubicBezTo>
                <a:cubicBezTo>
                  <a:pt x="62" y="45"/>
                  <a:pt x="61" y="47"/>
                  <a:pt x="60" y="47"/>
                </a:cubicBezTo>
                <a:cubicBezTo>
                  <a:pt x="58" y="47"/>
                  <a:pt x="48" y="46"/>
                  <a:pt x="48" y="48"/>
                </a:cubicBezTo>
                <a:cubicBezTo>
                  <a:pt x="48" y="49"/>
                  <a:pt x="46" y="50"/>
                  <a:pt x="43" y="50"/>
                </a:cubicBezTo>
                <a:cubicBezTo>
                  <a:pt x="41" y="50"/>
                  <a:pt x="41" y="50"/>
                  <a:pt x="41" y="52"/>
                </a:cubicBezTo>
                <a:cubicBezTo>
                  <a:pt x="40" y="55"/>
                  <a:pt x="41" y="57"/>
                  <a:pt x="40" y="57"/>
                </a:cubicBezTo>
                <a:cubicBezTo>
                  <a:pt x="38" y="57"/>
                  <a:pt x="38" y="60"/>
                  <a:pt x="36" y="60"/>
                </a:cubicBezTo>
                <a:cubicBezTo>
                  <a:pt x="34" y="60"/>
                  <a:pt x="30" y="60"/>
                  <a:pt x="30" y="62"/>
                </a:cubicBezTo>
                <a:cubicBezTo>
                  <a:pt x="30" y="64"/>
                  <a:pt x="28" y="66"/>
                  <a:pt x="26" y="67"/>
                </a:cubicBezTo>
                <a:cubicBezTo>
                  <a:pt x="23" y="67"/>
                  <a:pt x="19" y="66"/>
                  <a:pt x="19" y="68"/>
                </a:cubicBezTo>
                <a:cubicBezTo>
                  <a:pt x="19" y="70"/>
                  <a:pt x="15" y="69"/>
                  <a:pt x="13" y="70"/>
                </a:cubicBezTo>
                <a:cubicBezTo>
                  <a:pt x="11" y="71"/>
                  <a:pt x="1" y="77"/>
                  <a:pt x="0" y="78"/>
                </a:cubicBezTo>
                <a:cubicBezTo>
                  <a:pt x="0" y="79"/>
                  <a:pt x="1" y="84"/>
                  <a:pt x="1" y="89"/>
                </a:cubicBezTo>
                <a:cubicBezTo>
                  <a:pt x="1" y="90"/>
                  <a:pt x="1" y="90"/>
                  <a:pt x="2" y="91"/>
                </a:cubicBezTo>
                <a:cubicBezTo>
                  <a:pt x="6" y="93"/>
                  <a:pt x="78" y="140"/>
                  <a:pt x="80" y="143"/>
                </a:cubicBezTo>
                <a:cubicBezTo>
                  <a:pt x="83" y="145"/>
                  <a:pt x="85" y="150"/>
                  <a:pt x="85" y="150"/>
                </a:cubicBezTo>
                <a:cubicBezTo>
                  <a:pt x="85" y="150"/>
                  <a:pt x="90" y="151"/>
                  <a:pt x="94" y="153"/>
                </a:cubicBezTo>
                <a:cubicBezTo>
                  <a:pt x="98" y="155"/>
                  <a:pt x="98" y="161"/>
                  <a:pt x="98" y="161"/>
                </a:cubicBezTo>
                <a:cubicBezTo>
                  <a:pt x="98" y="161"/>
                  <a:pt x="103" y="160"/>
                  <a:pt x="106" y="160"/>
                </a:cubicBezTo>
                <a:cubicBezTo>
                  <a:pt x="109" y="159"/>
                  <a:pt x="119" y="156"/>
                  <a:pt x="119" y="156"/>
                </a:cubicBezTo>
                <a:cubicBezTo>
                  <a:pt x="133" y="144"/>
                  <a:pt x="133" y="144"/>
                  <a:pt x="133" y="144"/>
                </a:cubicBezTo>
                <a:cubicBezTo>
                  <a:pt x="168" y="122"/>
                  <a:pt x="168" y="122"/>
                  <a:pt x="168" y="122"/>
                </a:cubicBezTo>
                <a:cubicBezTo>
                  <a:pt x="168" y="122"/>
                  <a:pt x="168" y="122"/>
                  <a:pt x="168" y="122"/>
                </a:cubicBezTo>
                <a:cubicBezTo>
                  <a:pt x="167" y="118"/>
                  <a:pt x="166" y="115"/>
                  <a:pt x="164" y="115"/>
                </a:cubicBezTo>
                <a:cubicBezTo>
                  <a:pt x="162" y="115"/>
                  <a:pt x="160" y="114"/>
                  <a:pt x="158" y="114"/>
                </a:cubicBezTo>
                <a:cubicBezTo>
                  <a:pt x="156" y="114"/>
                  <a:pt x="153" y="112"/>
                  <a:pt x="152" y="110"/>
                </a:cubicBezTo>
                <a:cubicBezTo>
                  <a:pt x="152" y="108"/>
                  <a:pt x="153" y="107"/>
                  <a:pt x="151" y="104"/>
                </a:cubicBezTo>
                <a:cubicBezTo>
                  <a:pt x="150" y="101"/>
                  <a:pt x="148" y="100"/>
                  <a:pt x="148" y="99"/>
                </a:cubicBezTo>
                <a:cubicBezTo>
                  <a:pt x="148" y="98"/>
                  <a:pt x="151" y="96"/>
                  <a:pt x="151" y="95"/>
                </a:cubicBezTo>
                <a:cubicBezTo>
                  <a:pt x="152" y="95"/>
                  <a:pt x="150" y="93"/>
                  <a:pt x="150" y="91"/>
                </a:cubicBezTo>
                <a:cubicBezTo>
                  <a:pt x="150" y="90"/>
                  <a:pt x="149" y="88"/>
                  <a:pt x="150" y="86"/>
                </a:cubicBezTo>
                <a:cubicBezTo>
                  <a:pt x="151" y="85"/>
                  <a:pt x="152" y="84"/>
                  <a:pt x="151" y="81"/>
                </a:cubicBezTo>
                <a:cubicBezTo>
                  <a:pt x="149" y="78"/>
                  <a:pt x="153" y="76"/>
                  <a:pt x="151" y="73"/>
                </a:cubicBezTo>
                <a:cubicBezTo>
                  <a:pt x="149" y="69"/>
                  <a:pt x="147" y="66"/>
                  <a:pt x="147" y="65"/>
                </a:cubicBezTo>
                <a:cubicBezTo>
                  <a:pt x="147" y="65"/>
                  <a:pt x="148" y="64"/>
                  <a:pt x="149" y="63"/>
                </a:cubicBezTo>
                <a:cubicBezTo>
                  <a:pt x="149" y="63"/>
                  <a:pt x="148" y="62"/>
                  <a:pt x="148" y="61"/>
                </a:cubicBezTo>
                <a:cubicBezTo>
                  <a:pt x="148" y="58"/>
                  <a:pt x="146" y="49"/>
                  <a:pt x="145" y="47"/>
                </a:cubicBezTo>
                <a:cubicBezTo>
                  <a:pt x="143" y="45"/>
                  <a:pt x="138" y="44"/>
                  <a:pt x="138" y="42"/>
                </a:cubicBezTo>
                <a:cubicBezTo>
                  <a:pt x="138" y="41"/>
                  <a:pt x="138" y="39"/>
                  <a:pt x="135" y="37"/>
                </a:cubicBezTo>
                <a:cubicBezTo>
                  <a:pt x="132" y="36"/>
                  <a:pt x="130" y="29"/>
                  <a:pt x="132" y="29"/>
                </a:cubicBezTo>
                <a:cubicBezTo>
                  <a:pt x="134" y="29"/>
                  <a:pt x="135" y="24"/>
                  <a:pt x="137" y="23"/>
                </a:cubicBezTo>
                <a:cubicBezTo>
                  <a:pt x="139" y="22"/>
                  <a:pt x="141" y="18"/>
                  <a:pt x="139" y="15"/>
                </a:cubicBezTo>
                <a:cubicBezTo>
                  <a:pt x="138" y="13"/>
                  <a:pt x="139" y="7"/>
                  <a:pt x="139" y="2"/>
                </a:cubicBezTo>
                <a:cubicBezTo>
                  <a:pt x="136" y="2"/>
                  <a:pt x="133" y="1"/>
                  <a:pt x="132" y="1"/>
                </a:cubicBezTo>
                <a:cubicBezTo>
                  <a:pt x="130" y="0"/>
                  <a:pt x="126" y="1"/>
                  <a:pt x="124" y="2"/>
                </a:cubicBezTo>
                <a:cubicBezTo>
                  <a:pt x="121" y="2"/>
                  <a:pt x="115" y="6"/>
                  <a:pt x="113" y="4"/>
                </a:cubicBezTo>
                <a:cubicBezTo>
                  <a:pt x="110" y="2"/>
                  <a:pt x="89" y="5"/>
                  <a:pt x="82" y="6"/>
                </a:cubicBezTo>
                <a:cubicBezTo>
                  <a:pt x="76" y="6"/>
                  <a:pt x="74" y="12"/>
                  <a:pt x="70" y="12"/>
                </a:cubicBezTo>
                <a:cubicBezTo>
                  <a:pt x="66" y="12"/>
                  <a:pt x="60" y="15"/>
                  <a:pt x="57" y="19"/>
                </a:cubicBezTo>
                <a:cubicBezTo>
                  <a:pt x="56" y="20"/>
                  <a:pt x="55" y="20"/>
                  <a:pt x="54" y="20"/>
                </a:cubicBezTo>
                <a:cubicBezTo>
                  <a:pt x="55" y="21"/>
                  <a:pt x="55" y="22"/>
                  <a:pt x="56" y="23"/>
                </a:cubicBezTo>
                <a:cubicBezTo>
                  <a:pt x="57" y="25"/>
                  <a:pt x="58" y="28"/>
                  <a:pt x="58" y="31"/>
                </a:cubicBezTo>
                <a:close/>
              </a:path>
            </a:pathLst>
          </a:custGeom>
          <a:solidFill>
            <a:srgbClr val="8FD0AC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8">
            <a:extLst>
              <a:ext uri="{FF2B5EF4-FFF2-40B4-BE49-F238E27FC236}">
                <a16:creationId xmlns:a16="http://schemas.microsoft.com/office/drawing/2014/main" id="{D3ABCD59-D308-416F-B11A-810D3133E120}"/>
              </a:ext>
            </a:extLst>
          </p:cNvPr>
          <p:cNvSpPr>
            <a:spLocks/>
          </p:cNvSpPr>
          <p:nvPr/>
        </p:nvSpPr>
        <p:spPr bwMode="auto">
          <a:xfrm>
            <a:off x="6066965" y="3963925"/>
            <a:ext cx="308999" cy="294482"/>
          </a:xfrm>
          <a:custGeom>
            <a:avLst/>
            <a:gdLst>
              <a:gd name="T0" fmla="*/ 14 w 123"/>
              <a:gd name="T1" fmla="*/ 7 h 117"/>
              <a:gd name="T2" fmla="*/ 8 w 123"/>
              <a:gd name="T3" fmla="*/ 13 h 117"/>
              <a:gd name="T4" fmla="*/ 7 w 123"/>
              <a:gd name="T5" fmla="*/ 16 h 117"/>
              <a:gd name="T6" fmla="*/ 5 w 123"/>
              <a:gd name="T7" fmla="*/ 23 h 117"/>
              <a:gd name="T8" fmla="*/ 0 w 123"/>
              <a:gd name="T9" fmla="*/ 27 h 117"/>
              <a:gd name="T10" fmla="*/ 4 w 123"/>
              <a:gd name="T11" fmla="*/ 35 h 117"/>
              <a:gd name="T12" fmla="*/ 4 w 123"/>
              <a:gd name="T13" fmla="*/ 43 h 117"/>
              <a:gd name="T14" fmla="*/ 3 w 123"/>
              <a:gd name="T15" fmla="*/ 48 h 117"/>
              <a:gd name="T16" fmla="*/ 3 w 123"/>
              <a:gd name="T17" fmla="*/ 53 h 117"/>
              <a:gd name="T18" fmla="*/ 4 w 123"/>
              <a:gd name="T19" fmla="*/ 57 h 117"/>
              <a:gd name="T20" fmla="*/ 1 w 123"/>
              <a:gd name="T21" fmla="*/ 61 h 117"/>
              <a:gd name="T22" fmla="*/ 4 w 123"/>
              <a:gd name="T23" fmla="*/ 66 h 117"/>
              <a:gd name="T24" fmla="*/ 5 w 123"/>
              <a:gd name="T25" fmla="*/ 72 h 117"/>
              <a:gd name="T26" fmla="*/ 11 w 123"/>
              <a:gd name="T27" fmla="*/ 76 h 117"/>
              <a:gd name="T28" fmla="*/ 17 w 123"/>
              <a:gd name="T29" fmla="*/ 77 h 117"/>
              <a:gd name="T30" fmla="*/ 21 w 123"/>
              <a:gd name="T31" fmla="*/ 84 h 117"/>
              <a:gd name="T32" fmla="*/ 33 w 123"/>
              <a:gd name="T33" fmla="*/ 87 h 117"/>
              <a:gd name="T34" fmla="*/ 38 w 123"/>
              <a:gd name="T35" fmla="*/ 92 h 117"/>
              <a:gd name="T36" fmla="*/ 51 w 123"/>
              <a:gd name="T37" fmla="*/ 84 h 117"/>
              <a:gd name="T38" fmla="*/ 113 w 123"/>
              <a:gd name="T39" fmla="*/ 117 h 117"/>
              <a:gd name="T40" fmla="*/ 113 w 123"/>
              <a:gd name="T41" fmla="*/ 113 h 117"/>
              <a:gd name="T42" fmla="*/ 120 w 123"/>
              <a:gd name="T43" fmla="*/ 113 h 117"/>
              <a:gd name="T44" fmla="*/ 120 w 123"/>
              <a:gd name="T45" fmla="*/ 34 h 117"/>
              <a:gd name="T46" fmla="*/ 120 w 123"/>
              <a:gd name="T47" fmla="*/ 22 h 117"/>
              <a:gd name="T48" fmla="*/ 121 w 123"/>
              <a:gd name="T49" fmla="*/ 12 h 117"/>
              <a:gd name="T50" fmla="*/ 122 w 123"/>
              <a:gd name="T51" fmla="*/ 10 h 117"/>
              <a:gd name="T52" fmla="*/ 122 w 123"/>
              <a:gd name="T53" fmla="*/ 10 h 117"/>
              <a:gd name="T54" fmla="*/ 111 w 123"/>
              <a:gd name="T55" fmla="*/ 7 h 117"/>
              <a:gd name="T56" fmla="*/ 99 w 123"/>
              <a:gd name="T57" fmla="*/ 1 h 117"/>
              <a:gd name="T58" fmla="*/ 81 w 123"/>
              <a:gd name="T59" fmla="*/ 10 h 117"/>
              <a:gd name="T60" fmla="*/ 82 w 123"/>
              <a:gd name="T61" fmla="*/ 20 h 117"/>
              <a:gd name="T62" fmla="*/ 69 w 123"/>
              <a:gd name="T63" fmla="*/ 21 h 117"/>
              <a:gd name="T64" fmla="*/ 55 w 123"/>
              <a:gd name="T65" fmla="*/ 15 h 117"/>
              <a:gd name="T66" fmla="*/ 47 w 123"/>
              <a:gd name="T67" fmla="*/ 10 h 117"/>
              <a:gd name="T68" fmla="*/ 41 w 123"/>
              <a:gd name="T69" fmla="*/ 5 h 117"/>
              <a:gd name="T70" fmla="*/ 27 w 123"/>
              <a:gd name="T71" fmla="*/ 2 h 117"/>
              <a:gd name="T72" fmla="*/ 17 w 123"/>
              <a:gd name="T73" fmla="*/ 0 h 117"/>
              <a:gd name="T74" fmla="*/ 17 w 123"/>
              <a:gd name="T75" fmla="*/ 4 h 117"/>
              <a:gd name="T76" fmla="*/ 14 w 123"/>
              <a:gd name="T77" fmla="*/ 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3" h="117">
                <a:moveTo>
                  <a:pt x="14" y="7"/>
                </a:moveTo>
                <a:cubicBezTo>
                  <a:pt x="13" y="7"/>
                  <a:pt x="9" y="12"/>
                  <a:pt x="8" y="13"/>
                </a:cubicBezTo>
                <a:cubicBezTo>
                  <a:pt x="7" y="13"/>
                  <a:pt x="6" y="15"/>
                  <a:pt x="7" y="16"/>
                </a:cubicBezTo>
                <a:cubicBezTo>
                  <a:pt x="7" y="17"/>
                  <a:pt x="7" y="20"/>
                  <a:pt x="5" y="23"/>
                </a:cubicBezTo>
                <a:cubicBezTo>
                  <a:pt x="4" y="25"/>
                  <a:pt x="1" y="26"/>
                  <a:pt x="0" y="27"/>
                </a:cubicBezTo>
                <a:cubicBezTo>
                  <a:pt x="0" y="28"/>
                  <a:pt x="2" y="31"/>
                  <a:pt x="4" y="35"/>
                </a:cubicBezTo>
                <a:cubicBezTo>
                  <a:pt x="6" y="38"/>
                  <a:pt x="2" y="40"/>
                  <a:pt x="4" y="43"/>
                </a:cubicBezTo>
                <a:cubicBezTo>
                  <a:pt x="5" y="46"/>
                  <a:pt x="4" y="47"/>
                  <a:pt x="3" y="48"/>
                </a:cubicBezTo>
                <a:cubicBezTo>
                  <a:pt x="2" y="50"/>
                  <a:pt x="3" y="52"/>
                  <a:pt x="3" y="53"/>
                </a:cubicBezTo>
                <a:cubicBezTo>
                  <a:pt x="3" y="55"/>
                  <a:pt x="5" y="57"/>
                  <a:pt x="4" y="57"/>
                </a:cubicBezTo>
                <a:cubicBezTo>
                  <a:pt x="4" y="58"/>
                  <a:pt x="1" y="60"/>
                  <a:pt x="1" y="61"/>
                </a:cubicBezTo>
                <a:cubicBezTo>
                  <a:pt x="1" y="62"/>
                  <a:pt x="3" y="63"/>
                  <a:pt x="4" y="66"/>
                </a:cubicBezTo>
                <a:cubicBezTo>
                  <a:pt x="6" y="69"/>
                  <a:pt x="5" y="70"/>
                  <a:pt x="5" y="72"/>
                </a:cubicBezTo>
                <a:cubicBezTo>
                  <a:pt x="6" y="74"/>
                  <a:pt x="9" y="76"/>
                  <a:pt x="11" y="76"/>
                </a:cubicBezTo>
                <a:cubicBezTo>
                  <a:pt x="13" y="76"/>
                  <a:pt x="15" y="77"/>
                  <a:pt x="17" y="77"/>
                </a:cubicBezTo>
                <a:cubicBezTo>
                  <a:pt x="19" y="77"/>
                  <a:pt x="20" y="80"/>
                  <a:pt x="21" y="84"/>
                </a:cubicBezTo>
                <a:cubicBezTo>
                  <a:pt x="22" y="84"/>
                  <a:pt x="30" y="84"/>
                  <a:pt x="33" y="87"/>
                </a:cubicBezTo>
                <a:cubicBezTo>
                  <a:pt x="36" y="89"/>
                  <a:pt x="38" y="92"/>
                  <a:pt x="38" y="92"/>
                </a:cubicBezTo>
                <a:cubicBezTo>
                  <a:pt x="51" y="84"/>
                  <a:pt x="51" y="84"/>
                  <a:pt x="51" y="84"/>
                </a:cubicBezTo>
                <a:cubicBezTo>
                  <a:pt x="113" y="117"/>
                  <a:pt x="113" y="117"/>
                  <a:pt x="113" y="117"/>
                </a:cubicBezTo>
                <a:cubicBezTo>
                  <a:pt x="113" y="113"/>
                  <a:pt x="113" y="113"/>
                  <a:pt x="113" y="113"/>
                </a:cubicBezTo>
                <a:cubicBezTo>
                  <a:pt x="120" y="113"/>
                  <a:pt x="120" y="113"/>
                  <a:pt x="120" y="113"/>
                </a:cubicBezTo>
                <a:cubicBezTo>
                  <a:pt x="120" y="113"/>
                  <a:pt x="120" y="40"/>
                  <a:pt x="120" y="34"/>
                </a:cubicBezTo>
                <a:cubicBezTo>
                  <a:pt x="120" y="29"/>
                  <a:pt x="118" y="25"/>
                  <a:pt x="120" y="22"/>
                </a:cubicBezTo>
                <a:cubicBezTo>
                  <a:pt x="123" y="19"/>
                  <a:pt x="119" y="18"/>
                  <a:pt x="121" y="12"/>
                </a:cubicBezTo>
                <a:cubicBezTo>
                  <a:pt x="121" y="12"/>
                  <a:pt x="122" y="11"/>
                  <a:pt x="122" y="10"/>
                </a:cubicBezTo>
                <a:cubicBezTo>
                  <a:pt x="122" y="10"/>
                  <a:pt x="122" y="10"/>
                  <a:pt x="122" y="10"/>
                </a:cubicBezTo>
                <a:cubicBezTo>
                  <a:pt x="121" y="8"/>
                  <a:pt x="118" y="8"/>
                  <a:pt x="111" y="7"/>
                </a:cubicBezTo>
                <a:cubicBezTo>
                  <a:pt x="104" y="6"/>
                  <a:pt x="107" y="1"/>
                  <a:pt x="99" y="1"/>
                </a:cubicBezTo>
                <a:cubicBezTo>
                  <a:pt x="91" y="0"/>
                  <a:pt x="81" y="7"/>
                  <a:pt x="81" y="10"/>
                </a:cubicBezTo>
                <a:cubicBezTo>
                  <a:pt x="81" y="13"/>
                  <a:pt x="84" y="17"/>
                  <a:pt x="82" y="20"/>
                </a:cubicBezTo>
                <a:cubicBezTo>
                  <a:pt x="79" y="24"/>
                  <a:pt x="73" y="24"/>
                  <a:pt x="69" y="21"/>
                </a:cubicBezTo>
                <a:cubicBezTo>
                  <a:pt x="65" y="17"/>
                  <a:pt x="59" y="15"/>
                  <a:pt x="55" y="15"/>
                </a:cubicBezTo>
                <a:cubicBezTo>
                  <a:pt x="50" y="15"/>
                  <a:pt x="46" y="12"/>
                  <a:pt x="47" y="10"/>
                </a:cubicBezTo>
                <a:cubicBezTo>
                  <a:pt x="47" y="7"/>
                  <a:pt x="45" y="6"/>
                  <a:pt x="41" y="5"/>
                </a:cubicBezTo>
                <a:cubicBezTo>
                  <a:pt x="37" y="4"/>
                  <a:pt x="34" y="1"/>
                  <a:pt x="27" y="2"/>
                </a:cubicBezTo>
                <a:cubicBezTo>
                  <a:pt x="23" y="3"/>
                  <a:pt x="20" y="1"/>
                  <a:pt x="17" y="0"/>
                </a:cubicBezTo>
                <a:cubicBezTo>
                  <a:pt x="17" y="2"/>
                  <a:pt x="17" y="3"/>
                  <a:pt x="17" y="4"/>
                </a:cubicBezTo>
                <a:cubicBezTo>
                  <a:pt x="17" y="7"/>
                  <a:pt x="15" y="6"/>
                  <a:pt x="14" y="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19">
            <a:extLst>
              <a:ext uri="{FF2B5EF4-FFF2-40B4-BE49-F238E27FC236}">
                <a16:creationId xmlns:a16="http://schemas.microsoft.com/office/drawing/2014/main" id="{41782F02-041E-4594-9E2F-D154754488B5}"/>
              </a:ext>
            </a:extLst>
          </p:cNvPr>
          <p:cNvSpPr>
            <a:spLocks/>
          </p:cNvSpPr>
          <p:nvPr/>
        </p:nvSpPr>
        <p:spPr bwMode="auto">
          <a:xfrm>
            <a:off x="5533996" y="4376614"/>
            <a:ext cx="58067" cy="20738"/>
          </a:xfrm>
          <a:custGeom>
            <a:avLst/>
            <a:gdLst>
              <a:gd name="T0" fmla="*/ 12 w 23"/>
              <a:gd name="T1" fmla="*/ 5 h 8"/>
              <a:gd name="T2" fmla="*/ 19 w 23"/>
              <a:gd name="T3" fmla="*/ 7 h 8"/>
              <a:gd name="T4" fmla="*/ 23 w 23"/>
              <a:gd name="T5" fmla="*/ 5 h 8"/>
              <a:gd name="T6" fmla="*/ 19 w 23"/>
              <a:gd name="T7" fmla="*/ 5 h 8"/>
              <a:gd name="T8" fmla="*/ 11 w 23"/>
              <a:gd name="T9" fmla="*/ 1 h 8"/>
              <a:gd name="T10" fmla="*/ 1 w 23"/>
              <a:gd name="T11" fmla="*/ 3 h 8"/>
              <a:gd name="T12" fmla="*/ 0 w 23"/>
              <a:gd name="T13" fmla="*/ 8 h 8"/>
              <a:gd name="T14" fmla="*/ 3 w 23"/>
              <a:gd name="T15" fmla="*/ 7 h 8"/>
              <a:gd name="T16" fmla="*/ 12 w 23"/>
              <a:gd name="T17" fmla="*/ 5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3" h="8">
                <a:moveTo>
                  <a:pt x="12" y="5"/>
                </a:moveTo>
                <a:cubicBezTo>
                  <a:pt x="13" y="3"/>
                  <a:pt x="16" y="6"/>
                  <a:pt x="19" y="7"/>
                </a:cubicBezTo>
                <a:cubicBezTo>
                  <a:pt x="21" y="7"/>
                  <a:pt x="23" y="5"/>
                  <a:pt x="23" y="5"/>
                </a:cubicBezTo>
                <a:cubicBezTo>
                  <a:pt x="23" y="5"/>
                  <a:pt x="23" y="5"/>
                  <a:pt x="19" y="5"/>
                </a:cubicBezTo>
                <a:cubicBezTo>
                  <a:pt x="15" y="4"/>
                  <a:pt x="15" y="0"/>
                  <a:pt x="11" y="1"/>
                </a:cubicBezTo>
                <a:cubicBezTo>
                  <a:pt x="8" y="3"/>
                  <a:pt x="6" y="3"/>
                  <a:pt x="1" y="3"/>
                </a:cubicBezTo>
                <a:cubicBezTo>
                  <a:pt x="1" y="4"/>
                  <a:pt x="0" y="6"/>
                  <a:pt x="0" y="8"/>
                </a:cubicBezTo>
                <a:cubicBezTo>
                  <a:pt x="1" y="8"/>
                  <a:pt x="2" y="7"/>
                  <a:pt x="3" y="7"/>
                </a:cubicBezTo>
                <a:cubicBezTo>
                  <a:pt x="5" y="7"/>
                  <a:pt x="10" y="6"/>
                  <a:pt x="12" y="5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Freeform 20">
            <a:extLst>
              <a:ext uri="{FF2B5EF4-FFF2-40B4-BE49-F238E27FC236}">
                <a16:creationId xmlns:a16="http://schemas.microsoft.com/office/drawing/2014/main" id="{06CE55E0-ACF0-4A5F-A144-6884511790B7}"/>
              </a:ext>
            </a:extLst>
          </p:cNvPr>
          <p:cNvSpPr>
            <a:spLocks/>
          </p:cNvSpPr>
          <p:nvPr/>
        </p:nvSpPr>
        <p:spPr bwMode="auto">
          <a:xfrm>
            <a:off x="5519478" y="4320621"/>
            <a:ext cx="122356" cy="93322"/>
          </a:xfrm>
          <a:custGeom>
            <a:avLst/>
            <a:gdLst>
              <a:gd name="T0" fmla="*/ 11 w 48"/>
              <a:gd name="T1" fmla="*/ 36 h 37"/>
              <a:gd name="T2" fmla="*/ 16 w 48"/>
              <a:gd name="T3" fmla="*/ 34 h 37"/>
              <a:gd name="T4" fmla="*/ 27 w 48"/>
              <a:gd name="T5" fmla="*/ 33 h 37"/>
              <a:gd name="T6" fmla="*/ 29 w 48"/>
              <a:gd name="T7" fmla="*/ 34 h 37"/>
              <a:gd name="T8" fmla="*/ 29 w 48"/>
              <a:gd name="T9" fmla="*/ 33 h 37"/>
              <a:gd name="T10" fmla="*/ 35 w 48"/>
              <a:gd name="T11" fmla="*/ 35 h 37"/>
              <a:gd name="T12" fmla="*/ 47 w 48"/>
              <a:gd name="T13" fmla="*/ 36 h 37"/>
              <a:gd name="T14" fmla="*/ 48 w 48"/>
              <a:gd name="T15" fmla="*/ 36 h 37"/>
              <a:gd name="T16" fmla="*/ 48 w 48"/>
              <a:gd name="T17" fmla="*/ 30 h 37"/>
              <a:gd name="T18" fmla="*/ 43 w 48"/>
              <a:gd name="T19" fmla="*/ 25 h 37"/>
              <a:gd name="T20" fmla="*/ 42 w 48"/>
              <a:gd name="T21" fmla="*/ 20 h 37"/>
              <a:gd name="T22" fmla="*/ 41 w 48"/>
              <a:gd name="T23" fmla="*/ 18 h 37"/>
              <a:gd name="T24" fmla="*/ 36 w 48"/>
              <a:gd name="T25" fmla="*/ 12 h 37"/>
              <a:gd name="T26" fmla="*/ 31 w 48"/>
              <a:gd name="T27" fmla="*/ 5 h 37"/>
              <a:gd name="T28" fmla="*/ 28 w 48"/>
              <a:gd name="T29" fmla="*/ 5 h 37"/>
              <a:gd name="T30" fmla="*/ 23 w 48"/>
              <a:gd name="T31" fmla="*/ 1 h 37"/>
              <a:gd name="T32" fmla="*/ 17 w 48"/>
              <a:gd name="T33" fmla="*/ 2 h 37"/>
              <a:gd name="T34" fmla="*/ 10 w 48"/>
              <a:gd name="T35" fmla="*/ 2 h 37"/>
              <a:gd name="T36" fmla="*/ 5 w 48"/>
              <a:gd name="T37" fmla="*/ 6 h 37"/>
              <a:gd name="T38" fmla="*/ 5 w 48"/>
              <a:gd name="T39" fmla="*/ 6 h 37"/>
              <a:gd name="T40" fmla="*/ 3 w 48"/>
              <a:gd name="T41" fmla="*/ 12 h 37"/>
              <a:gd name="T42" fmla="*/ 6 w 48"/>
              <a:gd name="T43" fmla="*/ 24 h 37"/>
              <a:gd name="T44" fmla="*/ 6 w 48"/>
              <a:gd name="T45" fmla="*/ 25 h 37"/>
              <a:gd name="T46" fmla="*/ 16 w 48"/>
              <a:gd name="T47" fmla="*/ 23 h 37"/>
              <a:gd name="T48" fmla="*/ 24 w 48"/>
              <a:gd name="T49" fmla="*/ 27 h 37"/>
              <a:gd name="T50" fmla="*/ 28 w 48"/>
              <a:gd name="T51" fmla="*/ 27 h 37"/>
              <a:gd name="T52" fmla="*/ 24 w 48"/>
              <a:gd name="T53" fmla="*/ 29 h 37"/>
              <a:gd name="T54" fmla="*/ 17 w 48"/>
              <a:gd name="T55" fmla="*/ 27 h 37"/>
              <a:gd name="T56" fmla="*/ 8 w 48"/>
              <a:gd name="T57" fmla="*/ 29 h 37"/>
              <a:gd name="T58" fmla="*/ 5 w 48"/>
              <a:gd name="T59" fmla="*/ 30 h 37"/>
              <a:gd name="T60" fmla="*/ 6 w 48"/>
              <a:gd name="T61" fmla="*/ 34 h 37"/>
              <a:gd name="T62" fmla="*/ 7 w 48"/>
              <a:gd name="T63" fmla="*/ 35 h 37"/>
              <a:gd name="T64" fmla="*/ 11 w 48"/>
              <a:gd name="T65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8" h="37">
                <a:moveTo>
                  <a:pt x="11" y="36"/>
                </a:moveTo>
                <a:cubicBezTo>
                  <a:pt x="13" y="36"/>
                  <a:pt x="16" y="34"/>
                  <a:pt x="16" y="34"/>
                </a:cubicBezTo>
                <a:cubicBezTo>
                  <a:pt x="16" y="34"/>
                  <a:pt x="26" y="33"/>
                  <a:pt x="27" y="33"/>
                </a:cubicBezTo>
                <a:cubicBezTo>
                  <a:pt x="28" y="33"/>
                  <a:pt x="29" y="33"/>
                  <a:pt x="29" y="34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33"/>
                  <a:pt x="35" y="34"/>
                  <a:pt x="35" y="35"/>
                </a:cubicBezTo>
                <a:cubicBezTo>
                  <a:pt x="35" y="36"/>
                  <a:pt x="43" y="37"/>
                  <a:pt x="47" y="36"/>
                </a:cubicBezTo>
                <a:cubicBezTo>
                  <a:pt x="47" y="36"/>
                  <a:pt x="47" y="36"/>
                  <a:pt x="48" y="36"/>
                </a:cubicBezTo>
                <a:cubicBezTo>
                  <a:pt x="48" y="34"/>
                  <a:pt x="48" y="31"/>
                  <a:pt x="48" y="30"/>
                </a:cubicBezTo>
                <a:cubicBezTo>
                  <a:pt x="47" y="29"/>
                  <a:pt x="45" y="27"/>
                  <a:pt x="43" y="25"/>
                </a:cubicBezTo>
                <a:cubicBezTo>
                  <a:pt x="42" y="24"/>
                  <a:pt x="42" y="20"/>
                  <a:pt x="42" y="20"/>
                </a:cubicBezTo>
                <a:cubicBezTo>
                  <a:pt x="41" y="18"/>
                  <a:pt x="41" y="18"/>
                  <a:pt x="41" y="18"/>
                </a:cubicBezTo>
                <a:cubicBezTo>
                  <a:pt x="41" y="18"/>
                  <a:pt x="40" y="13"/>
                  <a:pt x="36" y="12"/>
                </a:cubicBezTo>
                <a:cubicBezTo>
                  <a:pt x="33" y="11"/>
                  <a:pt x="31" y="5"/>
                  <a:pt x="31" y="5"/>
                </a:cubicBezTo>
                <a:cubicBezTo>
                  <a:pt x="28" y="5"/>
                  <a:pt x="28" y="5"/>
                  <a:pt x="28" y="5"/>
                </a:cubicBezTo>
                <a:cubicBezTo>
                  <a:pt x="28" y="5"/>
                  <a:pt x="25" y="2"/>
                  <a:pt x="23" y="1"/>
                </a:cubicBezTo>
                <a:cubicBezTo>
                  <a:pt x="21" y="0"/>
                  <a:pt x="17" y="2"/>
                  <a:pt x="17" y="2"/>
                </a:cubicBezTo>
                <a:cubicBezTo>
                  <a:pt x="17" y="2"/>
                  <a:pt x="12" y="2"/>
                  <a:pt x="10" y="2"/>
                </a:cubicBezTo>
                <a:cubicBezTo>
                  <a:pt x="7" y="1"/>
                  <a:pt x="7" y="5"/>
                  <a:pt x="5" y="6"/>
                </a:cubicBezTo>
                <a:cubicBezTo>
                  <a:pt x="5" y="6"/>
                  <a:pt x="5" y="6"/>
                  <a:pt x="5" y="6"/>
                </a:cubicBezTo>
                <a:cubicBezTo>
                  <a:pt x="4" y="8"/>
                  <a:pt x="4" y="10"/>
                  <a:pt x="3" y="12"/>
                </a:cubicBezTo>
                <a:cubicBezTo>
                  <a:pt x="0" y="16"/>
                  <a:pt x="4" y="22"/>
                  <a:pt x="6" y="24"/>
                </a:cubicBezTo>
                <a:cubicBezTo>
                  <a:pt x="6" y="24"/>
                  <a:pt x="6" y="24"/>
                  <a:pt x="6" y="25"/>
                </a:cubicBezTo>
                <a:cubicBezTo>
                  <a:pt x="11" y="25"/>
                  <a:pt x="13" y="25"/>
                  <a:pt x="16" y="23"/>
                </a:cubicBezTo>
                <a:cubicBezTo>
                  <a:pt x="20" y="22"/>
                  <a:pt x="20" y="26"/>
                  <a:pt x="24" y="27"/>
                </a:cubicBezTo>
                <a:cubicBezTo>
                  <a:pt x="28" y="27"/>
                  <a:pt x="28" y="27"/>
                  <a:pt x="28" y="27"/>
                </a:cubicBezTo>
                <a:cubicBezTo>
                  <a:pt x="28" y="27"/>
                  <a:pt x="26" y="29"/>
                  <a:pt x="24" y="29"/>
                </a:cubicBezTo>
                <a:cubicBezTo>
                  <a:pt x="21" y="28"/>
                  <a:pt x="18" y="25"/>
                  <a:pt x="17" y="27"/>
                </a:cubicBezTo>
                <a:cubicBezTo>
                  <a:pt x="15" y="28"/>
                  <a:pt x="10" y="29"/>
                  <a:pt x="8" y="29"/>
                </a:cubicBezTo>
                <a:cubicBezTo>
                  <a:pt x="7" y="29"/>
                  <a:pt x="6" y="30"/>
                  <a:pt x="5" y="30"/>
                </a:cubicBezTo>
                <a:cubicBezTo>
                  <a:pt x="5" y="31"/>
                  <a:pt x="5" y="33"/>
                  <a:pt x="6" y="34"/>
                </a:cubicBezTo>
                <a:cubicBezTo>
                  <a:pt x="6" y="34"/>
                  <a:pt x="7" y="34"/>
                  <a:pt x="7" y="35"/>
                </a:cubicBezTo>
                <a:cubicBezTo>
                  <a:pt x="11" y="34"/>
                  <a:pt x="10" y="36"/>
                  <a:pt x="11" y="36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Freeform 21">
            <a:extLst>
              <a:ext uri="{FF2B5EF4-FFF2-40B4-BE49-F238E27FC236}">
                <a16:creationId xmlns:a16="http://schemas.microsoft.com/office/drawing/2014/main" id="{B4A18777-D1C8-40FE-91F0-26DCB40E528D}"/>
              </a:ext>
            </a:extLst>
          </p:cNvPr>
          <p:cNvSpPr>
            <a:spLocks/>
          </p:cNvSpPr>
          <p:nvPr/>
        </p:nvSpPr>
        <p:spPr bwMode="auto">
          <a:xfrm>
            <a:off x="5538143" y="4403574"/>
            <a:ext cx="55994" cy="33181"/>
          </a:xfrm>
          <a:custGeom>
            <a:avLst/>
            <a:gdLst>
              <a:gd name="T0" fmla="*/ 12 w 22"/>
              <a:gd name="T1" fmla="*/ 12 h 13"/>
              <a:gd name="T2" fmla="*/ 18 w 22"/>
              <a:gd name="T3" fmla="*/ 9 h 13"/>
              <a:gd name="T4" fmla="*/ 21 w 22"/>
              <a:gd name="T5" fmla="*/ 7 h 13"/>
              <a:gd name="T6" fmla="*/ 21 w 22"/>
              <a:gd name="T7" fmla="*/ 4 h 13"/>
              <a:gd name="T8" fmla="*/ 22 w 22"/>
              <a:gd name="T9" fmla="*/ 1 h 13"/>
              <a:gd name="T10" fmla="*/ 20 w 22"/>
              <a:gd name="T11" fmla="*/ 0 h 13"/>
              <a:gd name="T12" fmla="*/ 9 w 22"/>
              <a:gd name="T13" fmla="*/ 1 h 13"/>
              <a:gd name="T14" fmla="*/ 4 w 22"/>
              <a:gd name="T15" fmla="*/ 3 h 13"/>
              <a:gd name="T16" fmla="*/ 0 w 22"/>
              <a:gd name="T17" fmla="*/ 2 h 13"/>
              <a:gd name="T18" fmla="*/ 6 w 22"/>
              <a:gd name="T19" fmla="*/ 7 h 13"/>
              <a:gd name="T20" fmla="*/ 10 w 22"/>
              <a:gd name="T21" fmla="*/ 13 h 13"/>
              <a:gd name="T22" fmla="*/ 11 w 22"/>
              <a:gd name="T23" fmla="*/ 13 h 13"/>
              <a:gd name="T24" fmla="*/ 12 w 22"/>
              <a:gd name="T25" fmla="*/ 12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2" h="13">
                <a:moveTo>
                  <a:pt x="12" y="12"/>
                </a:moveTo>
                <a:cubicBezTo>
                  <a:pt x="13" y="11"/>
                  <a:pt x="17" y="8"/>
                  <a:pt x="18" y="9"/>
                </a:cubicBezTo>
                <a:cubicBezTo>
                  <a:pt x="19" y="9"/>
                  <a:pt x="21" y="8"/>
                  <a:pt x="21" y="7"/>
                </a:cubicBezTo>
                <a:cubicBezTo>
                  <a:pt x="21" y="7"/>
                  <a:pt x="19" y="4"/>
                  <a:pt x="21" y="4"/>
                </a:cubicBezTo>
                <a:cubicBezTo>
                  <a:pt x="22" y="3"/>
                  <a:pt x="22" y="2"/>
                  <a:pt x="22" y="1"/>
                </a:cubicBezTo>
                <a:cubicBezTo>
                  <a:pt x="22" y="0"/>
                  <a:pt x="21" y="0"/>
                  <a:pt x="20" y="0"/>
                </a:cubicBezTo>
                <a:cubicBezTo>
                  <a:pt x="19" y="0"/>
                  <a:pt x="9" y="1"/>
                  <a:pt x="9" y="1"/>
                </a:cubicBezTo>
                <a:cubicBezTo>
                  <a:pt x="9" y="1"/>
                  <a:pt x="6" y="3"/>
                  <a:pt x="4" y="3"/>
                </a:cubicBezTo>
                <a:cubicBezTo>
                  <a:pt x="3" y="3"/>
                  <a:pt x="4" y="1"/>
                  <a:pt x="0" y="2"/>
                </a:cubicBezTo>
                <a:cubicBezTo>
                  <a:pt x="2" y="4"/>
                  <a:pt x="2" y="5"/>
                  <a:pt x="6" y="7"/>
                </a:cubicBezTo>
                <a:cubicBezTo>
                  <a:pt x="11" y="8"/>
                  <a:pt x="6" y="10"/>
                  <a:pt x="10" y="13"/>
                </a:cubicBezTo>
                <a:cubicBezTo>
                  <a:pt x="10" y="13"/>
                  <a:pt x="10" y="13"/>
                  <a:pt x="11" y="13"/>
                </a:cubicBezTo>
                <a:cubicBezTo>
                  <a:pt x="11" y="13"/>
                  <a:pt x="11" y="13"/>
                  <a:pt x="12" y="1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Freeform 22">
            <a:extLst>
              <a:ext uri="{FF2B5EF4-FFF2-40B4-BE49-F238E27FC236}">
                <a16:creationId xmlns:a16="http://schemas.microsoft.com/office/drawing/2014/main" id="{FB779305-47FD-4C5C-8B0B-2F1032891ED6}"/>
              </a:ext>
            </a:extLst>
          </p:cNvPr>
          <p:cNvSpPr>
            <a:spLocks/>
          </p:cNvSpPr>
          <p:nvPr/>
        </p:nvSpPr>
        <p:spPr bwMode="auto">
          <a:xfrm>
            <a:off x="6166509" y="4434681"/>
            <a:ext cx="250932" cy="176275"/>
          </a:xfrm>
          <a:custGeom>
            <a:avLst/>
            <a:gdLst>
              <a:gd name="T0" fmla="*/ 91 w 99"/>
              <a:gd name="T1" fmla="*/ 40 h 70"/>
              <a:gd name="T2" fmla="*/ 88 w 99"/>
              <a:gd name="T3" fmla="*/ 34 h 70"/>
              <a:gd name="T4" fmla="*/ 83 w 99"/>
              <a:gd name="T5" fmla="*/ 30 h 70"/>
              <a:gd name="T6" fmla="*/ 80 w 99"/>
              <a:gd name="T7" fmla="*/ 25 h 70"/>
              <a:gd name="T8" fmla="*/ 73 w 99"/>
              <a:gd name="T9" fmla="*/ 22 h 70"/>
              <a:gd name="T10" fmla="*/ 72 w 99"/>
              <a:gd name="T11" fmla="*/ 19 h 70"/>
              <a:gd name="T12" fmla="*/ 69 w 99"/>
              <a:gd name="T13" fmla="*/ 19 h 70"/>
              <a:gd name="T14" fmla="*/ 70 w 99"/>
              <a:gd name="T15" fmla="*/ 16 h 70"/>
              <a:gd name="T16" fmla="*/ 69 w 99"/>
              <a:gd name="T17" fmla="*/ 9 h 70"/>
              <a:gd name="T18" fmla="*/ 64 w 99"/>
              <a:gd name="T19" fmla="*/ 1 h 70"/>
              <a:gd name="T20" fmla="*/ 62 w 99"/>
              <a:gd name="T21" fmla="*/ 1 h 70"/>
              <a:gd name="T22" fmla="*/ 56 w 99"/>
              <a:gd name="T23" fmla="*/ 4 h 70"/>
              <a:gd name="T24" fmla="*/ 54 w 99"/>
              <a:gd name="T25" fmla="*/ 7 h 70"/>
              <a:gd name="T26" fmla="*/ 46 w 99"/>
              <a:gd name="T27" fmla="*/ 15 h 70"/>
              <a:gd name="T28" fmla="*/ 35 w 99"/>
              <a:gd name="T29" fmla="*/ 18 h 70"/>
              <a:gd name="T30" fmla="*/ 34 w 99"/>
              <a:gd name="T31" fmla="*/ 22 h 70"/>
              <a:gd name="T32" fmla="*/ 27 w 99"/>
              <a:gd name="T33" fmla="*/ 26 h 70"/>
              <a:gd name="T34" fmla="*/ 18 w 99"/>
              <a:gd name="T35" fmla="*/ 28 h 70"/>
              <a:gd name="T36" fmla="*/ 13 w 99"/>
              <a:gd name="T37" fmla="*/ 28 h 70"/>
              <a:gd name="T38" fmla="*/ 9 w 99"/>
              <a:gd name="T39" fmla="*/ 30 h 70"/>
              <a:gd name="T40" fmla="*/ 8 w 99"/>
              <a:gd name="T41" fmla="*/ 30 h 70"/>
              <a:gd name="T42" fmla="*/ 4 w 99"/>
              <a:gd name="T43" fmla="*/ 35 h 70"/>
              <a:gd name="T44" fmla="*/ 0 w 99"/>
              <a:gd name="T45" fmla="*/ 43 h 70"/>
              <a:gd name="T46" fmla="*/ 1 w 99"/>
              <a:gd name="T47" fmla="*/ 49 h 70"/>
              <a:gd name="T48" fmla="*/ 3 w 99"/>
              <a:gd name="T49" fmla="*/ 56 h 70"/>
              <a:gd name="T50" fmla="*/ 4 w 99"/>
              <a:gd name="T51" fmla="*/ 60 h 70"/>
              <a:gd name="T52" fmla="*/ 6 w 99"/>
              <a:gd name="T53" fmla="*/ 63 h 70"/>
              <a:gd name="T54" fmla="*/ 11 w 99"/>
              <a:gd name="T55" fmla="*/ 68 h 70"/>
              <a:gd name="T56" fmla="*/ 13 w 99"/>
              <a:gd name="T57" fmla="*/ 70 h 70"/>
              <a:gd name="T58" fmla="*/ 13 w 99"/>
              <a:gd name="T59" fmla="*/ 69 h 70"/>
              <a:gd name="T60" fmla="*/ 15 w 99"/>
              <a:gd name="T61" fmla="*/ 63 h 70"/>
              <a:gd name="T62" fmla="*/ 19 w 99"/>
              <a:gd name="T63" fmla="*/ 62 h 70"/>
              <a:gd name="T64" fmla="*/ 23 w 99"/>
              <a:gd name="T65" fmla="*/ 61 h 70"/>
              <a:gd name="T66" fmla="*/ 30 w 99"/>
              <a:gd name="T67" fmla="*/ 62 h 70"/>
              <a:gd name="T68" fmla="*/ 30 w 99"/>
              <a:gd name="T69" fmla="*/ 56 h 70"/>
              <a:gd name="T70" fmla="*/ 38 w 99"/>
              <a:gd name="T71" fmla="*/ 50 h 70"/>
              <a:gd name="T72" fmla="*/ 45 w 99"/>
              <a:gd name="T73" fmla="*/ 54 h 70"/>
              <a:gd name="T74" fmla="*/ 60 w 99"/>
              <a:gd name="T75" fmla="*/ 57 h 70"/>
              <a:gd name="T76" fmla="*/ 62 w 99"/>
              <a:gd name="T77" fmla="*/ 52 h 70"/>
              <a:gd name="T78" fmla="*/ 69 w 99"/>
              <a:gd name="T79" fmla="*/ 52 h 70"/>
              <a:gd name="T80" fmla="*/ 77 w 99"/>
              <a:gd name="T81" fmla="*/ 50 h 70"/>
              <a:gd name="T82" fmla="*/ 84 w 99"/>
              <a:gd name="T83" fmla="*/ 49 h 70"/>
              <a:gd name="T84" fmla="*/ 93 w 99"/>
              <a:gd name="T85" fmla="*/ 50 h 70"/>
              <a:gd name="T86" fmla="*/ 99 w 99"/>
              <a:gd name="T87" fmla="*/ 49 h 70"/>
              <a:gd name="T88" fmla="*/ 97 w 99"/>
              <a:gd name="T89" fmla="*/ 44 h 70"/>
              <a:gd name="T90" fmla="*/ 91 w 99"/>
              <a:gd name="T91" fmla="*/ 40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9" h="70">
                <a:moveTo>
                  <a:pt x="91" y="40"/>
                </a:moveTo>
                <a:cubicBezTo>
                  <a:pt x="91" y="38"/>
                  <a:pt x="91" y="37"/>
                  <a:pt x="88" y="34"/>
                </a:cubicBezTo>
                <a:cubicBezTo>
                  <a:pt x="85" y="32"/>
                  <a:pt x="83" y="31"/>
                  <a:pt x="83" y="30"/>
                </a:cubicBezTo>
                <a:cubicBezTo>
                  <a:pt x="83" y="28"/>
                  <a:pt x="82" y="28"/>
                  <a:pt x="80" y="25"/>
                </a:cubicBezTo>
                <a:cubicBezTo>
                  <a:pt x="77" y="22"/>
                  <a:pt x="73" y="22"/>
                  <a:pt x="73" y="22"/>
                </a:cubicBezTo>
                <a:cubicBezTo>
                  <a:pt x="72" y="19"/>
                  <a:pt x="72" y="19"/>
                  <a:pt x="72" y="19"/>
                </a:cubicBezTo>
                <a:cubicBezTo>
                  <a:pt x="69" y="19"/>
                  <a:pt x="69" y="19"/>
                  <a:pt x="69" y="19"/>
                </a:cubicBezTo>
                <a:cubicBezTo>
                  <a:pt x="69" y="19"/>
                  <a:pt x="67" y="17"/>
                  <a:pt x="70" y="16"/>
                </a:cubicBezTo>
                <a:cubicBezTo>
                  <a:pt x="73" y="14"/>
                  <a:pt x="70" y="10"/>
                  <a:pt x="69" y="9"/>
                </a:cubicBezTo>
                <a:cubicBezTo>
                  <a:pt x="69" y="8"/>
                  <a:pt x="65" y="2"/>
                  <a:pt x="64" y="1"/>
                </a:cubicBezTo>
                <a:cubicBezTo>
                  <a:pt x="63" y="1"/>
                  <a:pt x="63" y="1"/>
                  <a:pt x="62" y="1"/>
                </a:cubicBezTo>
                <a:cubicBezTo>
                  <a:pt x="61" y="0"/>
                  <a:pt x="57" y="2"/>
                  <a:pt x="56" y="4"/>
                </a:cubicBezTo>
                <a:cubicBezTo>
                  <a:pt x="54" y="5"/>
                  <a:pt x="55" y="6"/>
                  <a:pt x="54" y="7"/>
                </a:cubicBezTo>
                <a:cubicBezTo>
                  <a:pt x="53" y="9"/>
                  <a:pt x="49" y="12"/>
                  <a:pt x="46" y="15"/>
                </a:cubicBezTo>
                <a:cubicBezTo>
                  <a:pt x="43" y="19"/>
                  <a:pt x="37" y="17"/>
                  <a:pt x="35" y="18"/>
                </a:cubicBezTo>
                <a:cubicBezTo>
                  <a:pt x="33" y="19"/>
                  <a:pt x="36" y="21"/>
                  <a:pt x="34" y="22"/>
                </a:cubicBezTo>
                <a:cubicBezTo>
                  <a:pt x="33" y="23"/>
                  <a:pt x="28" y="25"/>
                  <a:pt x="27" y="26"/>
                </a:cubicBezTo>
                <a:cubicBezTo>
                  <a:pt x="26" y="27"/>
                  <a:pt x="20" y="26"/>
                  <a:pt x="18" y="28"/>
                </a:cubicBezTo>
                <a:cubicBezTo>
                  <a:pt x="17" y="31"/>
                  <a:pt x="15" y="26"/>
                  <a:pt x="13" y="28"/>
                </a:cubicBezTo>
                <a:cubicBezTo>
                  <a:pt x="11" y="31"/>
                  <a:pt x="9" y="31"/>
                  <a:pt x="9" y="30"/>
                </a:cubicBezTo>
                <a:cubicBezTo>
                  <a:pt x="8" y="30"/>
                  <a:pt x="8" y="30"/>
                  <a:pt x="8" y="30"/>
                </a:cubicBezTo>
                <a:cubicBezTo>
                  <a:pt x="6" y="31"/>
                  <a:pt x="4" y="33"/>
                  <a:pt x="4" y="35"/>
                </a:cubicBezTo>
                <a:cubicBezTo>
                  <a:pt x="3" y="38"/>
                  <a:pt x="0" y="41"/>
                  <a:pt x="0" y="43"/>
                </a:cubicBezTo>
                <a:cubicBezTo>
                  <a:pt x="0" y="44"/>
                  <a:pt x="1" y="46"/>
                  <a:pt x="1" y="49"/>
                </a:cubicBezTo>
                <a:cubicBezTo>
                  <a:pt x="1" y="52"/>
                  <a:pt x="2" y="53"/>
                  <a:pt x="3" y="56"/>
                </a:cubicBezTo>
                <a:cubicBezTo>
                  <a:pt x="5" y="58"/>
                  <a:pt x="4" y="60"/>
                  <a:pt x="4" y="60"/>
                </a:cubicBezTo>
                <a:cubicBezTo>
                  <a:pt x="4" y="60"/>
                  <a:pt x="5" y="61"/>
                  <a:pt x="6" y="63"/>
                </a:cubicBezTo>
                <a:cubicBezTo>
                  <a:pt x="8" y="65"/>
                  <a:pt x="11" y="67"/>
                  <a:pt x="11" y="68"/>
                </a:cubicBezTo>
                <a:cubicBezTo>
                  <a:pt x="12" y="69"/>
                  <a:pt x="12" y="69"/>
                  <a:pt x="13" y="70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6"/>
                  <a:pt x="15" y="63"/>
                  <a:pt x="15" y="63"/>
                </a:cubicBezTo>
                <a:cubicBezTo>
                  <a:pt x="19" y="62"/>
                  <a:pt x="19" y="62"/>
                  <a:pt x="19" y="62"/>
                </a:cubicBezTo>
                <a:cubicBezTo>
                  <a:pt x="23" y="61"/>
                  <a:pt x="23" y="61"/>
                  <a:pt x="23" y="61"/>
                </a:cubicBezTo>
                <a:cubicBezTo>
                  <a:pt x="30" y="62"/>
                  <a:pt x="30" y="62"/>
                  <a:pt x="30" y="62"/>
                </a:cubicBezTo>
                <a:cubicBezTo>
                  <a:pt x="30" y="56"/>
                  <a:pt x="30" y="56"/>
                  <a:pt x="30" y="56"/>
                </a:cubicBezTo>
                <a:cubicBezTo>
                  <a:pt x="30" y="56"/>
                  <a:pt x="35" y="50"/>
                  <a:pt x="38" y="50"/>
                </a:cubicBezTo>
                <a:cubicBezTo>
                  <a:pt x="42" y="50"/>
                  <a:pt x="45" y="54"/>
                  <a:pt x="45" y="54"/>
                </a:cubicBezTo>
                <a:cubicBezTo>
                  <a:pt x="60" y="57"/>
                  <a:pt x="60" y="57"/>
                  <a:pt x="60" y="57"/>
                </a:cubicBezTo>
                <a:cubicBezTo>
                  <a:pt x="60" y="57"/>
                  <a:pt x="61" y="53"/>
                  <a:pt x="62" y="52"/>
                </a:cubicBezTo>
                <a:cubicBezTo>
                  <a:pt x="64" y="51"/>
                  <a:pt x="67" y="53"/>
                  <a:pt x="69" y="52"/>
                </a:cubicBezTo>
                <a:cubicBezTo>
                  <a:pt x="71" y="51"/>
                  <a:pt x="74" y="50"/>
                  <a:pt x="77" y="50"/>
                </a:cubicBezTo>
                <a:cubicBezTo>
                  <a:pt x="81" y="50"/>
                  <a:pt x="82" y="51"/>
                  <a:pt x="84" y="49"/>
                </a:cubicBezTo>
                <a:cubicBezTo>
                  <a:pt x="85" y="46"/>
                  <a:pt x="93" y="50"/>
                  <a:pt x="93" y="50"/>
                </a:cubicBezTo>
                <a:cubicBezTo>
                  <a:pt x="99" y="49"/>
                  <a:pt x="99" y="49"/>
                  <a:pt x="99" y="49"/>
                </a:cubicBezTo>
                <a:cubicBezTo>
                  <a:pt x="97" y="44"/>
                  <a:pt x="97" y="44"/>
                  <a:pt x="97" y="44"/>
                </a:cubicBezTo>
                <a:cubicBezTo>
                  <a:pt x="97" y="44"/>
                  <a:pt x="91" y="41"/>
                  <a:pt x="91" y="4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Freeform 23">
            <a:extLst>
              <a:ext uri="{FF2B5EF4-FFF2-40B4-BE49-F238E27FC236}">
                <a16:creationId xmlns:a16="http://schemas.microsoft.com/office/drawing/2014/main" id="{6B036FE6-6841-4C16-BC86-8FC560B47557}"/>
              </a:ext>
            </a:extLst>
          </p:cNvPr>
          <p:cNvSpPr>
            <a:spLocks/>
          </p:cNvSpPr>
          <p:nvPr/>
        </p:nvSpPr>
        <p:spPr bwMode="auto">
          <a:xfrm>
            <a:off x="5930094" y="4376614"/>
            <a:ext cx="242637" cy="201161"/>
          </a:xfrm>
          <a:custGeom>
            <a:avLst/>
            <a:gdLst>
              <a:gd name="T0" fmla="*/ 59 w 96"/>
              <a:gd name="T1" fmla="*/ 58 h 80"/>
              <a:gd name="T2" fmla="*/ 64 w 96"/>
              <a:gd name="T3" fmla="*/ 57 h 80"/>
              <a:gd name="T4" fmla="*/ 69 w 96"/>
              <a:gd name="T5" fmla="*/ 61 h 80"/>
              <a:gd name="T6" fmla="*/ 73 w 96"/>
              <a:gd name="T7" fmla="*/ 58 h 80"/>
              <a:gd name="T8" fmla="*/ 78 w 96"/>
              <a:gd name="T9" fmla="*/ 46 h 80"/>
              <a:gd name="T10" fmla="*/ 82 w 96"/>
              <a:gd name="T11" fmla="*/ 41 h 80"/>
              <a:gd name="T12" fmla="*/ 83 w 96"/>
              <a:gd name="T13" fmla="*/ 36 h 80"/>
              <a:gd name="T14" fmla="*/ 85 w 96"/>
              <a:gd name="T15" fmla="*/ 31 h 80"/>
              <a:gd name="T16" fmla="*/ 90 w 96"/>
              <a:gd name="T17" fmla="*/ 22 h 80"/>
              <a:gd name="T18" fmla="*/ 95 w 96"/>
              <a:gd name="T19" fmla="*/ 20 h 80"/>
              <a:gd name="T20" fmla="*/ 94 w 96"/>
              <a:gd name="T21" fmla="*/ 15 h 80"/>
              <a:gd name="T22" fmla="*/ 91 w 96"/>
              <a:gd name="T23" fmla="*/ 12 h 80"/>
              <a:gd name="T24" fmla="*/ 91 w 96"/>
              <a:gd name="T25" fmla="*/ 7 h 80"/>
              <a:gd name="T26" fmla="*/ 88 w 96"/>
              <a:gd name="T27" fmla="*/ 4 h 80"/>
              <a:gd name="T28" fmla="*/ 85 w 96"/>
              <a:gd name="T29" fmla="*/ 2 h 80"/>
              <a:gd name="T30" fmla="*/ 80 w 96"/>
              <a:gd name="T31" fmla="*/ 7 h 80"/>
              <a:gd name="T32" fmla="*/ 73 w 96"/>
              <a:gd name="T33" fmla="*/ 6 h 80"/>
              <a:gd name="T34" fmla="*/ 63 w 96"/>
              <a:gd name="T35" fmla="*/ 6 h 80"/>
              <a:gd name="T36" fmla="*/ 57 w 96"/>
              <a:gd name="T37" fmla="*/ 9 h 80"/>
              <a:gd name="T38" fmla="*/ 49 w 96"/>
              <a:gd name="T39" fmla="*/ 9 h 80"/>
              <a:gd name="T40" fmla="*/ 43 w 96"/>
              <a:gd name="T41" fmla="*/ 6 h 80"/>
              <a:gd name="T42" fmla="*/ 36 w 96"/>
              <a:gd name="T43" fmla="*/ 8 h 80"/>
              <a:gd name="T44" fmla="*/ 32 w 96"/>
              <a:gd name="T45" fmla="*/ 4 h 80"/>
              <a:gd name="T46" fmla="*/ 25 w 96"/>
              <a:gd name="T47" fmla="*/ 2 h 80"/>
              <a:gd name="T48" fmla="*/ 20 w 96"/>
              <a:gd name="T49" fmla="*/ 3 h 80"/>
              <a:gd name="T50" fmla="*/ 13 w 96"/>
              <a:gd name="T51" fmla="*/ 3 h 80"/>
              <a:gd name="T52" fmla="*/ 11 w 96"/>
              <a:gd name="T53" fmla="*/ 10 h 80"/>
              <a:gd name="T54" fmla="*/ 8 w 96"/>
              <a:gd name="T55" fmla="*/ 16 h 80"/>
              <a:gd name="T56" fmla="*/ 7 w 96"/>
              <a:gd name="T57" fmla="*/ 17 h 80"/>
              <a:gd name="T58" fmla="*/ 8 w 96"/>
              <a:gd name="T59" fmla="*/ 23 h 80"/>
              <a:gd name="T60" fmla="*/ 7 w 96"/>
              <a:gd name="T61" fmla="*/ 34 h 80"/>
              <a:gd name="T62" fmla="*/ 4 w 96"/>
              <a:gd name="T63" fmla="*/ 39 h 80"/>
              <a:gd name="T64" fmla="*/ 0 w 96"/>
              <a:gd name="T65" fmla="*/ 45 h 80"/>
              <a:gd name="T66" fmla="*/ 1 w 96"/>
              <a:gd name="T67" fmla="*/ 54 h 80"/>
              <a:gd name="T68" fmla="*/ 3 w 96"/>
              <a:gd name="T69" fmla="*/ 60 h 80"/>
              <a:gd name="T70" fmla="*/ 3 w 96"/>
              <a:gd name="T71" fmla="*/ 60 h 80"/>
              <a:gd name="T72" fmla="*/ 15 w 96"/>
              <a:gd name="T73" fmla="*/ 63 h 80"/>
              <a:gd name="T74" fmla="*/ 23 w 96"/>
              <a:gd name="T75" fmla="*/ 72 h 80"/>
              <a:gd name="T76" fmla="*/ 27 w 96"/>
              <a:gd name="T77" fmla="*/ 79 h 80"/>
              <a:gd name="T78" fmla="*/ 35 w 96"/>
              <a:gd name="T79" fmla="*/ 77 h 80"/>
              <a:gd name="T80" fmla="*/ 46 w 96"/>
              <a:gd name="T81" fmla="*/ 76 h 80"/>
              <a:gd name="T82" fmla="*/ 47 w 96"/>
              <a:gd name="T83" fmla="*/ 76 h 80"/>
              <a:gd name="T84" fmla="*/ 50 w 96"/>
              <a:gd name="T85" fmla="*/ 67 h 80"/>
              <a:gd name="T86" fmla="*/ 59 w 96"/>
              <a:gd name="T87" fmla="*/ 58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6" h="80">
                <a:moveTo>
                  <a:pt x="59" y="58"/>
                </a:moveTo>
                <a:cubicBezTo>
                  <a:pt x="60" y="58"/>
                  <a:pt x="62" y="59"/>
                  <a:pt x="64" y="57"/>
                </a:cubicBezTo>
                <a:cubicBezTo>
                  <a:pt x="65" y="56"/>
                  <a:pt x="69" y="59"/>
                  <a:pt x="69" y="61"/>
                </a:cubicBezTo>
                <a:cubicBezTo>
                  <a:pt x="70" y="64"/>
                  <a:pt x="71" y="61"/>
                  <a:pt x="73" y="58"/>
                </a:cubicBezTo>
                <a:cubicBezTo>
                  <a:pt x="74" y="55"/>
                  <a:pt x="78" y="47"/>
                  <a:pt x="78" y="46"/>
                </a:cubicBezTo>
                <a:cubicBezTo>
                  <a:pt x="78" y="44"/>
                  <a:pt x="82" y="42"/>
                  <a:pt x="82" y="41"/>
                </a:cubicBezTo>
                <a:cubicBezTo>
                  <a:pt x="82" y="40"/>
                  <a:pt x="82" y="37"/>
                  <a:pt x="83" y="36"/>
                </a:cubicBezTo>
                <a:cubicBezTo>
                  <a:pt x="84" y="36"/>
                  <a:pt x="85" y="32"/>
                  <a:pt x="85" y="31"/>
                </a:cubicBezTo>
                <a:cubicBezTo>
                  <a:pt x="85" y="30"/>
                  <a:pt x="89" y="23"/>
                  <a:pt x="90" y="22"/>
                </a:cubicBezTo>
                <a:cubicBezTo>
                  <a:pt x="91" y="22"/>
                  <a:pt x="94" y="22"/>
                  <a:pt x="95" y="20"/>
                </a:cubicBezTo>
                <a:cubicBezTo>
                  <a:pt x="95" y="18"/>
                  <a:pt x="96" y="15"/>
                  <a:pt x="94" y="15"/>
                </a:cubicBezTo>
                <a:cubicBezTo>
                  <a:pt x="93" y="14"/>
                  <a:pt x="91" y="13"/>
                  <a:pt x="91" y="12"/>
                </a:cubicBezTo>
                <a:cubicBezTo>
                  <a:pt x="91" y="11"/>
                  <a:pt x="91" y="9"/>
                  <a:pt x="91" y="7"/>
                </a:cubicBezTo>
                <a:cubicBezTo>
                  <a:pt x="89" y="7"/>
                  <a:pt x="89" y="5"/>
                  <a:pt x="88" y="4"/>
                </a:cubicBezTo>
                <a:cubicBezTo>
                  <a:pt x="87" y="3"/>
                  <a:pt x="87" y="2"/>
                  <a:pt x="85" y="2"/>
                </a:cubicBezTo>
                <a:cubicBezTo>
                  <a:pt x="84" y="3"/>
                  <a:pt x="82" y="7"/>
                  <a:pt x="80" y="7"/>
                </a:cubicBezTo>
                <a:cubicBezTo>
                  <a:pt x="78" y="8"/>
                  <a:pt x="74" y="7"/>
                  <a:pt x="73" y="6"/>
                </a:cubicBezTo>
                <a:cubicBezTo>
                  <a:pt x="72" y="5"/>
                  <a:pt x="65" y="6"/>
                  <a:pt x="63" y="6"/>
                </a:cubicBezTo>
                <a:cubicBezTo>
                  <a:pt x="61" y="5"/>
                  <a:pt x="59" y="8"/>
                  <a:pt x="57" y="9"/>
                </a:cubicBezTo>
                <a:cubicBezTo>
                  <a:pt x="55" y="10"/>
                  <a:pt x="50" y="10"/>
                  <a:pt x="49" y="9"/>
                </a:cubicBezTo>
                <a:cubicBezTo>
                  <a:pt x="48" y="9"/>
                  <a:pt x="44" y="6"/>
                  <a:pt x="43" y="6"/>
                </a:cubicBezTo>
                <a:cubicBezTo>
                  <a:pt x="41" y="6"/>
                  <a:pt x="39" y="7"/>
                  <a:pt x="36" y="8"/>
                </a:cubicBezTo>
                <a:cubicBezTo>
                  <a:pt x="34" y="9"/>
                  <a:pt x="33" y="5"/>
                  <a:pt x="32" y="4"/>
                </a:cubicBezTo>
                <a:cubicBezTo>
                  <a:pt x="30" y="2"/>
                  <a:pt x="27" y="3"/>
                  <a:pt x="25" y="2"/>
                </a:cubicBezTo>
                <a:cubicBezTo>
                  <a:pt x="23" y="0"/>
                  <a:pt x="22" y="4"/>
                  <a:pt x="20" y="3"/>
                </a:cubicBezTo>
                <a:cubicBezTo>
                  <a:pt x="19" y="3"/>
                  <a:pt x="15" y="2"/>
                  <a:pt x="13" y="3"/>
                </a:cubicBezTo>
                <a:cubicBezTo>
                  <a:pt x="12" y="5"/>
                  <a:pt x="12" y="9"/>
                  <a:pt x="11" y="10"/>
                </a:cubicBezTo>
                <a:cubicBezTo>
                  <a:pt x="10" y="11"/>
                  <a:pt x="8" y="14"/>
                  <a:pt x="8" y="16"/>
                </a:cubicBezTo>
                <a:cubicBezTo>
                  <a:pt x="8" y="16"/>
                  <a:pt x="7" y="17"/>
                  <a:pt x="7" y="17"/>
                </a:cubicBezTo>
                <a:cubicBezTo>
                  <a:pt x="7" y="19"/>
                  <a:pt x="8" y="22"/>
                  <a:pt x="8" y="23"/>
                </a:cubicBezTo>
                <a:cubicBezTo>
                  <a:pt x="8" y="24"/>
                  <a:pt x="9" y="32"/>
                  <a:pt x="7" y="34"/>
                </a:cubicBezTo>
                <a:cubicBezTo>
                  <a:pt x="5" y="36"/>
                  <a:pt x="4" y="39"/>
                  <a:pt x="4" y="39"/>
                </a:cubicBezTo>
                <a:cubicBezTo>
                  <a:pt x="4" y="39"/>
                  <a:pt x="1" y="41"/>
                  <a:pt x="0" y="45"/>
                </a:cubicBezTo>
                <a:cubicBezTo>
                  <a:pt x="0" y="48"/>
                  <a:pt x="1" y="51"/>
                  <a:pt x="1" y="54"/>
                </a:cubicBezTo>
                <a:cubicBezTo>
                  <a:pt x="1" y="56"/>
                  <a:pt x="2" y="58"/>
                  <a:pt x="3" y="60"/>
                </a:cubicBezTo>
                <a:cubicBezTo>
                  <a:pt x="3" y="60"/>
                  <a:pt x="3" y="60"/>
                  <a:pt x="3" y="60"/>
                </a:cubicBezTo>
                <a:cubicBezTo>
                  <a:pt x="5" y="62"/>
                  <a:pt x="11" y="63"/>
                  <a:pt x="15" y="63"/>
                </a:cubicBezTo>
                <a:cubicBezTo>
                  <a:pt x="19" y="64"/>
                  <a:pt x="23" y="70"/>
                  <a:pt x="23" y="72"/>
                </a:cubicBezTo>
                <a:cubicBezTo>
                  <a:pt x="23" y="74"/>
                  <a:pt x="25" y="78"/>
                  <a:pt x="27" y="79"/>
                </a:cubicBezTo>
                <a:cubicBezTo>
                  <a:pt x="29" y="80"/>
                  <a:pt x="33" y="77"/>
                  <a:pt x="35" y="77"/>
                </a:cubicBezTo>
                <a:cubicBezTo>
                  <a:pt x="37" y="77"/>
                  <a:pt x="44" y="77"/>
                  <a:pt x="46" y="76"/>
                </a:cubicBezTo>
                <a:cubicBezTo>
                  <a:pt x="46" y="75"/>
                  <a:pt x="47" y="75"/>
                  <a:pt x="47" y="76"/>
                </a:cubicBezTo>
                <a:cubicBezTo>
                  <a:pt x="49" y="71"/>
                  <a:pt x="50" y="67"/>
                  <a:pt x="50" y="67"/>
                </a:cubicBezTo>
                <a:cubicBezTo>
                  <a:pt x="50" y="67"/>
                  <a:pt x="58" y="58"/>
                  <a:pt x="59" y="5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24">
            <a:extLst>
              <a:ext uri="{FF2B5EF4-FFF2-40B4-BE49-F238E27FC236}">
                <a16:creationId xmlns:a16="http://schemas.microsoft.com/office/drawing/2014/main" id="{9D5239C7-55EA-49F7-8DF5-169D1370F135}"/>
              </a:ext>
            </a:extLst>
          </p:cNvPr>
          <p:cNvSpPr>
            <a:spLocks/>
          </p:cNvSpPr>
          <p:nvPr/>
        </p:nvSpPr>
        <p:spPr bwMode="auto">
          <a:xfrm>
            <a:off x="5888617" y="4407722"/>
            <a:ext cx="64289" cy="126503"/>
          </a:xfrm>
          <a:custGeom>
            <a:avLst/>
            <a:gdLst>
              <a:gd name="T0" fmla="*/ 16 w 25"/>
              <a:gd name="T1" fmla="*/ 33 h 51"/>
              <a:gd name="T2" fmla="*/ 20 w 25"/>
              <a:gd name="T3" fmla="*/ 27 h 51"/>
              <a:gd name="T4" fmla="*/ 23 w 25"/>
              <a:gd name="T5" fmla="*/ 22 h 51"/>
              <a:gd name="T6" fmla="*/ 24 w 25"/>
              <a:gd name="T7" fmla="*/ 11 h 51"/>
              <a:gd name="T8" fmla="*/ 23 w 25"/>
              <a:gd name="T9" fmla="*/ 5 h 51"/>
              <a:gd name="T10" fmla="*/ 20 w 25"/>
              <a:gd name="T11" fmla="*/ 5 h 51"/>
              <a:gd name="T12" fmla="*/ 18 w 25"/>
              <a:gd name="T13" fmla="*/ 1 h 51"/>
              <a:gd name="T14" fmla="*/ 15 w 25"/>
              <a:gd name="T15" fmla="*/ 5 h 51"/>
              <a:gd name="T16" fmla="*/ 13 w 25"/>
              <a:gd name="T17" fmla="*/ 8 h 51"/>
              <a:gd name="T18" fmla="*/ 6 w 25"/>
              <a:gd name="T19" fmla="*/ 10 h 51"/>
              <a:gd name="T20" fmla="*/ 2 w 25"/>
              <a:gd name="T21" fmla="*/ 13 h 51"/>
              <a:gd name="T22" fmla="*/ 0 w 25"/>
              <a:gd name="T23" fmla="*/ 13 h 51"/>
              <a:gd name="T24" fmla="*/ 5 w 25"/>
              <a:gd name="T25" fmla="*/ 20 h 51"/>
              <a:gd name="T26" fmla="*/ 6 w 25"/>
              <a:gd name="T27" fmla="*/ 26 h 51"/>
              <a:gd name="T28" fmla="*/ 7 w 25"/>
              <a:gd name="T29" fmla="*/ 36 h 51"/>
              <a:gd name="T30" fmla="*/ 8 w 25"/>
              <a:gd name="T31" fmla="*/ 51 h 51"/>
              <a:gd name="T32" fmla="*/ 14 w 25"/>
              <a:gd name="T33" fmla="*/ 50 h 51"/>
              <a:gd name="T34" fmla="*/ 19 w 25"/>
              <a:gd name="T35" fmla="*/ 48 h 51"/>
              <a:gd name="T36" fmla="*/ 17 w 25"/>
              <a:gd name="T37" fmla="*/ 42 h 51"/>
              <a:gd name="T38" fmla="*/ 16 w 25"/>
              <a:gd name="T39" fmla="*/ 33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5" h="51">
                <a:moveTo>
                  <a:pt x="16" y="33"/>
                </a:moveTo>
                <a:cubicBezTo>
                  <a:pt x="17" y="29"/>
                  <a:pt x="20" y="27"/>
                  <a:pt x="20" y="27"/>
                </a:cubicBezTo>
                <a:cubicBezTo>
                  <a:pt x="20" y="27"/>
                  <a:pt x="21" y="24"/>
                  <a:pt x="23" y="22"/>
                </a:cubicBezTo>
                <a:cubicBezTo>
                  <a:pt x="25" y="20"/>
                  <a:pt x="24" y="12"/>
                  <a:pt x="24" y="11"/>
                </a:cubicBezTo>
                <a:cubicBezTo>
                  <a:pt x="24" y="10"/>
                  <a:pt x="23" y="7"/>
                  <a:pt x="23" y="5"/>
                </a:cubicBezTo>
                <a:cubicBezTo>
                  <a:pt x="22" y="6"/>
                  <a:pt x="21" y="6"/>
                  <a:pt x="20" y="5"/>
                </a:cubicBezTo>
                <a:cubicBezTo>
                  <a:pt x="18" y="4"/>
                  <a:pt x="20" y="2"/>
                  <a:pt x="18" y="1"/>
                </a:cubicBezTo>
                <a:cubicBezTo>
                  <a:pt x="15" y="0"/>
                  <a:pt x="14" y="3"/>
                  <a:pt x="15" y="5"/>
                </a:cubicBezTo>
                <a:cubicBezTo>
                  <a:pt x="15" y="7"/>
                  <a:pt x="14" y="7"/>
                  <a:pt x="13" y="8"/>
                </a:cubicBezTo>
                <a:cubicBezTo>
                  <a:pt x="12" y="9"/>
                  <a:pt x="7" y="10"/>
                  <a:pt x="6" y="10"/>
                </a:cubicBezTo>
                <a:cubicBezTo>
                  <a:pt x="5" y="10"/>
                  <a:pt x="3" y="12"/>
                  <a:pt x="2" y="13"/>
                </a:cubicBezTo>
                <a:cubicBezTo>
                  <a:pt x="1" y="13"/>
                  <a:pt x="1" y="13"/>
                  <a:pt x="0" y="13"/>
                </a:cubicBezTo>
                <a:cubicBezTo>
                  <a:pt x="1" y="19"/>
                  <a:pt x="2" y="18"/>
                  <a:pt x="5" y="20"/>
                </a:cubicBezTo>
                <a:cubicBezTo>
                  <a:pt x="8" y="22"/>
                  <a:pt x="5" y="25"/>
                  <a:pt x="6" y="26"/>
                </a:cubicBezTo>
                <a:cubicBezTo>
                  <a:pt x="8" y="28"/>
                  <a:pt x="7" y="31"/>
                  <a:pt x="7" y="36"/>
                </a:cubicBezTo>
                <a:cubicBezTo>
                  <a:pt x="8" y="38"/>
                  <a:pt x="8" y="45"/>
                  <a:pt x="8" y="51"/>
                </a:cubicBezTo>
                <a:cubicBezTo>
                  <a:pt x="10" y="50"/>
                  <a:pt x="12" y="50"/>
                  <a:pt x="14" y="50"/>
                </a:cubicBezTo>
                <a:cubicBezTo>
                  <a:pt x="16" y="50"/>
                  <a:pt x="18" y="47"/>
                  <a:pt x="19" y="48"/>
                </a:cubicBezTo>
                <a:cubicBezTo>
                  <a:pt x="18" y="46"/>
                  <a:pt x="17" y="44"/>
                  <a:pt x="17" y="42"/>
                </a:cubicBezTo>
                <a:cubicBezTo>
                  <a:pt x="17" y="39"/>
                  <a:pt x="16" y="36"/>
                  <a:pt x="16" y="3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25">
            <a:extLst>
              <a:ext uri="{FF2B5EF4-FFF2-40B4-BE49-F238E27FC236}">
                <a16:creationId xmlns:a16="http://schemas.microsoft.com/office/drawing/2014/main" id="{9A9BF7FE-CC44-440B-ABEC-431AFC68881A}"/>
              </a:ext>
            </a:extLst>
          </p:cNvPr>
          <p:cNvSpPr>
            <a:spLocks/>
          </p:cNvSpPr>
          <p:nvPr/>
        </p:nvSpPr>
        <p:spPr bwMode="auto">
          <a:xfrm>
            <a:off x="5872027" y="4436755"/>
            <a:ext cx="37329" cy="103691"/>
          </a:xfrm>
          <a:custGeom>
            <a:avLst/>
            <a:gdLst>
              <a:gd name="T0" fmla="*/ 13 w 15"/>
              <a:gd name="T1" fmla="*/ 14 h 41"/>
              <a:gd name="T2" fmla="*/ 12 w 15"/>
              <a:gd name="T3" fmla="*/ 8 h 41"/>
              <a:gd name="T4" fmla="*/ 7 w 15"/>
              <a:gd name="T5" fmla="*/ 1 h 41"/>
              <a:gd name="T6" fmla="*/ 1 w 15"/>
              <a:gd name="T7" fmla="*/ 0 h 41"/>
              <a:gd name="T8" fmla="*/ 0 w 15"/>
              <a:gd name="T9" fmla="*/ 0 h 41"/>
              <a:gd name="T10" fmla="*/ 2 w 15"/>
              <a:gd name="T11" fmla="*/ 5 h 41"/>
              <a:gd name="T12" fmla="*/ 4 w 15"/>
              <a:gd name="T13" fmla="*/ 10 h 41"/>
              <a:gd name="T14" fmla="*/ 4 w 15"/>
              <a:gd name="T15" fmla="*/ 21 h 41"/>
              <a:gd name="T16" fmla="*/ 6 w 15"/>
              <a:gd name="T17" fmla="*/ 32 h 41"/>
              <a:gd name="T18" fmla="*/ 9 w 15"/>
              <a:gd name="T19" fmla="*/ 41 h 41"/>
              <a:gd name="T20" fmla="*/ 11 w 15"/>
              <a:gd name="T21" fmla="*/ 40 h 41"/>
              <a:gd name="T22" fmla="*/ 15 w 15"/>
              <a:gd name="T23" fmla="*/ 39 h 41"/>
              <a:gd name="T24" fmla="*/ 14 w 15"/>
              <a:gd name="T25" fmla="*/ 24 h 41"/>
              <a:gd name="T26" fmla="*/ 13 w 15"/>
              <a:gd name="T27" fmla="*/ 14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" h="41">
                <a:moveTo>
                  <a:pt x="13" y="14"/>
                </a:moveTo>
                <a:cubicBezTo>
                  <a:pt x="12" y="13"/>
                  <a:pt x="15" y="10"/>
                  <a:pt x="12" y="8"/>
                </a:cubicBezTo>
                <a:cubicBezTo>
                  <a:pt x="9" y="6"/>
                  <a:pt x="8" y="7"/>
                  <a:pt x="7" y="1"/>
                </a:cubicBezTo>
                <a:cubicBezTo>
                  <a:pt x="6" y="1"/>
                  <a:pt x="3" y="0"/>
                  <a:pt x="1" y="0"/>
                </a:cubicBezTo>
                <a:cubicBezTo>
                  <a:pt x="1" y="0"/>
                  <a:pt x="0" y="0"/>
                  <a:pt x="0" y="0"/>
                </a:cubicBezTo>
                <a:cubicBezTo>
                  <a:pt x="1" y="2"/>
                  <a:pt x="1" y="5"/>
                  <a:pt x="2" y="5"/>
                </a:cubicBezTo>
                <a:cubicBezTo>
                  <a:pt x="3" y="6"/>
                  <a:pt x="4" y="7"/>
                  <a:pt x="4" y="10"/>
                </a:cubicBezTo>
                <a:cubicBezTo>
                  <a:pt x="4" y="12"/>
                  <a:pt x="3" y="18"/>
                  <a:pt x="4" y="21"/>
                </a:cubicBezTo>
                <a:cubicBezTo>
                  <a:pt x="5" y="24"/>
                  <a:pt x="6" y="28"/>
                  <a:pt x="6" y="32"/>
                </a:cubicBezTo>
                <a:cubicBezTo>
                  <a:pt x="6" y="35"/>
                  <a:pt x="8" y="38"/>
                  <a:pt x="9" y="41"/>
                </a:cubicBezTo>
                <a:cubicBezTo>
                  <a:pt x="10" y="41"/>
                  <a:pt x="10" y="41"/>
                  <a:pt x="11" y="40"/>
                </a:cubicBezTo>
                <a:cubicBezTo>
                  <a:pt x="12" y="39"/>
                  <a:pt x="13" y="39"/>
                  <a:pt x="15" y="39"/>
                </a:cubicBezTo>
                <a:cubicBezTo>
                  <a:pt x="15" y="33"/>
                  <a:pt x="15" y="26"/>
                  <a:pt x="14" y="24"/>
                </a:cubicBezTo>
                <a:cubicBezTo>
                  <a:pt x="14" y="19"/>
                  <a:pt x="15" y="16"/>
                  <a:pt x="13" y="14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26">
            <a:extLst>
              <a:ext uri="{FF2B5EF4-FFF2-40B4-BE49-F238E27FC236}">
                <a16:creationId xmlns:a16="http://schemas.microsoft.com/office/drawing/2014/main" id="{A6BEAA4E-E0ED-4B41-89F2-98AE9BBC9FA7}"/>
              </a:ext>
            </a:extLst>
          </p:cNvPr>
          <p:cNvSpPr>
            <a:spLocks/>
          </p:cNvSpPr>
          <p:nvPr/>
        </p:nvSpPr>
        <p:spPr bwMode="auto">
          <a:xfrm>
            <a:off x="6048302" y="4393204"/>
            <a:ext cx="151389" cy="234342"/>
          </a:xfrm>
          <a:custGeom>
            <a:avLst/>
            <a:gdLst>
              <a:gd name="T0" fmla="*/ 25 w 60"/>
              <a:gd name="T1" fmla="*/ 88 h 93"/>
              <a:gd name="T2" fmla="*/ 46 w 60"/>
              <a:gd name="T3" fmla="*/ 89 h 93"/>
              <a:gd name="T4" fmla="*/ 58 w 60"/>
              <a:gd name="T5" fmla="*/ 93 h 93"/>
              <a:gd name="T6" fmla="*/ 60 w 60"/>
              <a:gd name="T7" fmla="*/ 86 h 93"/>
              <a:gd name="T8" fmla="*/ 58 w 60"/>
              <a:gd name="T9" fmla="*/ 84 h 93"/>
              <a:gd name="T10" fmla="*/ 53 w 60"/>
              <a:gd name="T11" fmla="*/ 79 h 93"/>
              <a:gd name="T12" fmla="*/ 51 w 60"/>
              <a:gd name="T13" fmla="*/ 76 h 93"/>
              <a:gd name="T14" fmla="*/ 50 w 60"/>
              <a:gd name="T15" fmla="*/ 72 h 93"/>
              <a:gd name="T16" fmla="*/ 48 w 60"/>
              <a:gd name="T17" fmla="*/ 65 h 93"/>
              <a:gd name="T18" fmla="*/ 47 w 60"/>
              <a:gd name="T19" fmla="*/ 59 h 93"/>
              <a:gd name="T20" fmla="*/ 51 w 60"/>
              <a:gd name="T21" fmla="*/ 51 h 93"/>
              <a:gd name="T22" fmla="*/ 55 w 60"/>
              <a:gd name="T23" fmla="*/ 46 h 93"/>
              <a:gd name="T24" fmla="*/ 52 w 60"/>
              <a:gd name="T25" fmla="*/ 40 h 93"/>
              <a:gd name="T26" fmla="*/ 46 w 60"/>
              <a:gd name="T27" fmla="*/ 33 h 93"/>
              <a:gd name="T28" fmla="*/ 44 w 60"/>
              <a:gd name="T29" fmla="*/ 27 h 93"/>
              <a:gd name="T30" fmla="*/ 51 w 60"/>
              <a:gd name="T31" fmla="*/ 26 h 93"/>
              <a:gd name="T32" fmla="*/ 54 w 60"/>
              <a:gd name="T33" fmla="*/ 25 h 93"/>
              <a:gd name="T34" fmla="*/ 51 w 60"/>
              <a:gd name="T35" fmla="*/ 15 h 93"/>
              <a:gd name="T36" fmla="*/ 50 w 60"/>
              <a:gd name="T37" fmla="*/ 8 h 93"/>
              <a:gd name="T38" fmla="*/ 45 w 60"/>
              <a:gd name="T39" fmla="*/ 0 h 93"/>
              <a:gd name="T40" fmla="*/ 44 w 60"/>
              <a:gd name="T41" fmla="*/ 0 h 93"/>
              <a:gd name="T42" fmla="*/ 44 w 60"/>
              <a:gd name="T43" fmla="*/ 5 h 93"/>
              <a:gd name="T44" fmla="*/ 47 w 60"/>
              <a:gd name="T45" fmla="*/ 8 h 93"/>
              <a:gd name="T46" fmla="*/ 48 w 60"/>
              <a:gd name="T47" fmla="*/ 13 h 93"/>
              <a:gd name="T48" fmla="*/ 43 w 60"/>
              <a:gd name="T49" fmla="*/ 15 h 93"/>
              <a:gd name="T50" fmla="*/ 38 w 60"/>
              <a:gd name="T51" fmla="*/ 24 h 93"/>
              <a:gd name="T52" fmla="*/ 36 w 60"/>
              <a:gd name="T53" fmla="*/ 29 h 93"/>
              <a:gd name="T54" fmla="*/ 35 w 60"/>
              <a:gd name="T55" fmla="*/ 34 h 93"/>
              <a:gd name="T56" fmla="*/ 31 w 60"/>
              <a:gd name="T57" fmla="*/ 39 h 93"/>
              <a:gd name="T58" fmla="*/ 26 w 60"/>
              <a:gd name="T59" fmla="*/ 51 h 93"/>
              <a:gd name="T60" fmla="*/ 22 w 60"/>
              <a:gd name="T61" fmla="*/ 54 h 93"/>
              <a:gd name="T62" fmla="*/ 17 w 60"/>
              <a:gd name="T63" fmla="*/ 50 h 93"/>
              <a:gd name="T64" fmla="*/ 12 w 60"/>
              <a:gd name="T65" fmla="*/ 51 h 93"/>
              <a:gd name="T66" fmla="*/ 3 w 60"/>
              <a:gd name="T67" fmla="*/ 60 h 93"/>
              <a:gd name="T68" fmla="*/ 0 w 60"/>
              <a:gd name="T69" fmla="*/ 69 h 93"/>
              <a:gd name="T70" fmla="*/ 4 w 60"/>
              <a:gd name="T71" fmla="*/ 73 h 93"/>
              <a:gd name="T72" fmla="*/ 10 w 60"/>
              <a:gd name="T73" fmla="*/ 74 h 93"/>
              <a:gd name="T74" fmla="*/ 12 w 60"/>
              <a:gd name="T75" fmla="*/ 82 h 93"/>
              <a:gd name="T76" fmla="*/ 10 w 60"/>
              <a:gd name="T77" fmla="*/ 89 h 93"/>
              <a:gd name="T78" fmla="*/ 22 w 60"/>
              <a:gd name="T79" fmla="*/ 89 h 93"/>
              <a:gd name="T80" fmla="*/ 25 w 60"/>
              <a:gd name="T81" fmla="*/ 88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0" h="93">
                <a:moveTo>
                  <a:pt x="25" y="88"/>
                </a:moveTo>
                <a:cubicBezTo>
                  <a:pt x="25" y="88"/>
                  <a:pt x="44" y="89"/>
                  <a:pt x="46" y="89"/>
                </a:cubicBezTo>
                <a:cubicBezTo>
                  <a:pt x="49" y="88"/>
                  <a:pt x="58" y="93"/>
                  <a:pt x="58" y="93"/>
                </a:cubicBezTo>
                <a:cubicBezTo>
                  <a:pt x="58" y="93"/>
                  <a:pt x="58" y="88"/>
                  <a:pt x="60" y="86"/>
                </a:cubicBezTo>
                <a:cubicBezTo>
                  <a:pt x="59" y="85"/>
                  <a:pt x="59" y="85"/>
                  <a:pt x="58" y="84"/>
                </a:cubicBezTo>
                <a:cubicBezTo>
                  <a:pt x="58" y="83"/>
                  <a:pt x="55" y="81"/>
                  <a:pt x="53" y="79"/>
                </a:cubicBezTo>
                <a:cubicBezTo>
                  <a:pt x="52" y="77"/>
                  <a:pt x="51" y="76"/>
                  <a:pt x="51" y="76"/>
                </a:cubicBezTo>
                <a:cubicBezTo>
                  <a:pt x="51" y="76"/>
                  <a:pt x="52" y="74"/>
                  <a:pt x="50" y="72"/>
                </a:cubicBezTo>
                <a:cubicBezTo>
                  <a:pt x="49" y="69"/>
                  <a:pt x="48" y="68"/>
                  <a:pt x="48" y="65"/>
                </a:cubicBezTo>
                <a:cubicBezTo>
                  <a:pt x="48" y="62"/>
                  <a:pt x="47" y="60"/>
                  <a:pt x="47" y="59"/>
                </a:cubicBezTo>
                <a:cubicBezTo>
                  <a:pt x="47" y="57"/>
                  <a:pt x="50" y="54"/>
                  <a:pt x="51" y="51"/>
                </a:cubicBezTo>
                <a:cubicBezTo>
                  <a:pt x="51" y="49"/>
                  <a:pt x="53" y="47"/>
                  <a:pt x="55" y="46"/>
                </a:cubicBezTo>
                <a:cubicBezTo>
                  <a:pt x="54" y="44"/>
                  <a:pt x="53" y="42"/>
                  <a:pt x="52" y="40"/>
                </a:cubicBezTo>
                <a:cubicBezTo>
                  <a:pt x="51" y="37"/>
                  <a:pt x="49" y="36"/>
                  <a:pt x="46" y="33"/>
                </a:cubicBezTo>
                <a:cubicBezTo>
                  <a:pt x="43" y="30"/>
                  <a:pt x="44" y="28"/>
                  <a:pt x="44" y="27"/>
                </a:cubicBezTo>
                <a:cubicBezTo>
                  <a:pt x="44" y="26"/>
                  <a:pt x="48" y="26"/>
                  <a:pt x="51" y="26"/>
                </a:cubicBezTo>
                <a:cubicBezTo>
                  <a:pt x="54" y="26"/>
                  <a:pt x="55" y="26"/>
                  <a:pt x="54" y="25"/>
                </a:cubicBezTo>
                <a:cubicBezTo>
                  <a:pt x="53" y="24"/>
                  <a:pt x="51" y="19"/>
                  <a:pt x="51" y="15"/>
                </a:cubicBezTo>
                <a:cubicBezTo>
                  <a:pt x="51" y="11"/>
                  <a:pt x="50" y="10"/>
                  <a:pt x="50" y="8"/>
                </a:cubicBezTo>
                <a:cubicBezTo>
                  <a:pt x="50" y="6"/>
                  <a:pt x="47" y="0"/>
                  <a:pt x="45" y="0"/>
                </a:cubicBezTo>
                <a:cubicBezTo>
                  <a:pt x="45" y="0"/>
                  <a:pt x="45" y="0"/>
                  <a:pt x="44" y="0"/>
                </a:cubicBezTo>
                <a:cubicBezTo>
                  <a:pt x="44" y="2"/>
                  <a:pt x="44" y="4"/>
                  <a:pt x="44" y="5"/>
                </a:cubicBezTo>
                <a:cubicBezTo>
                  <a:pt x="44" y="6"/>
                  <a:pt x="46" y="7"/>
                  <a:pt x="47" y="8"/>
                </a:cubicBezTo>
                <a:cubicBezTo>
                  <a:pt x="49" y="8"/>
                  <a:pt x="48" y="11"/>
                  <a:pt x="48" y="13"/>
                </a:cubicBezTo>
                <a:cubicBezTo>
                  <a:pt x="47" y="15"/>
                  <a:pt x="44" y="15"/>
                  <a:pt x="43" y="15"/>
                </a:cubicBezTo>
                <a:cubicBezTo>
                  <a:pt x="42" y="16"/>
                  <a:pt x="38" y="23"/>
                  <a:pt x="38" y="24"/>
                </a:cubicBezTo>
                <a:cubicBezTo>
                  <a:pt x="38" y="25"/>
                  <a:pt x="37" y="29"/>
                  <a:pt x="36" y="29"/>
                </a:cubicBezTo>
                <a:cubicBezTo>
                  <a:pt x="35" y="30"/>
                  <a:pt x="35" y="33"/>
                  <a:pt x="35" y="34"/>
                </a:cubicBezTo>
                <a:cubicBezTo>
                  <a:pt x="35" y="35"/>
                  <a:pt x="31" y="37"/>
                  <a:pt x="31" y="39"/>
                </a:cubicBezTo>
                <a:cubicBezTo>
                  <a:pt x="31" y="40"/>
                  <a:pt x="27" y="48"/>
                  <a:pt x="26" y="51"/>
                </a:cubicBezTo>
                <a:cubicBezTo>
                  <a:pt x="24" y="54"/>
                  <a:pt x="23" y="57"/>
                  <a:pt x="22" y="54"/>
                </a:cubicBezTo>
                <a:cubicBezTo>
                  <a:pt x="22" y="52"/>
                  <a:pt x="18" y="49"/>
                  <a:pt x="17" y="50"/>
                </a:cubicBezTo>
                <a:cubicBezTo>
                  <a:pt x="15" y="52"/>
                  <a:pt x="13" y="51"/>
                  <a:pt x="12" y="51"/>
                </a:cubicBezTo>
                <a:cubicBezTo>
                  <a:pt x="11" y="51"/>
                  <a:pt x="3" y="60"/>
                  <a:pt x="3" y="60"/>
                </a:cubicBezTo>
                <a:cubicBezTo>
                  <a:pt x="3" y="60"/>
                  <a:pt x="2" y="64"/>
                  <a:pt x="0" y="69"/>
                </a:cubicBezTo>
                <a:cubicBezTo>
                  <a:pt x="1" y="69"/>
                  <a:pt x="2" y="71"/>
                  <a:pt x="4" y="73"/>
                </a:cubicBezTo>
                <a:cubicBezTo>
                  <a:pt x="5" y="75"/>
                  <a:pt x="8" y="74"/>
                  <a:pt x="10" y="74"/>
                </a:cubicBezTo>
                <a:cubicBezTo>
                  <a:pt x="11" y="75"/>
                  <a:pt x="12" y="81"/>
                  <a:pt x="12" y="82"/>
                </a:cubicBezTo>
                <a:cubicBezTo>
                  <a:pt x="12" y="84"/>
                  <a:pt x="10" y="87"/>
                  <a:pt x="10" y="89"/>
                </a:cubicBezTo>
                <a:cubicBezTo>
                  <a:pt x="22" y="89"/>
                  <a:pt x="22" y="89"/>
                  <a:pt x="22" y="89"/>
                </a:cubicBezTo>
                <a:lnTo>
                  <a:pt x="25" y="88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27">
            <a:extLst>
              <a:ext uri="{FF2B5EF4-FFF2-40B4-BE49-F238E27FC236}">
                <a16:creationId xmlns:a16="http://schemas.microsoft.com/office/drawing/2014/main" id="{CC65FD73-55B6-4BD1-94E9-A73450AC81B5}"/>
              </a:ext>
            </a:extLst>
          </p:cNvPr>
          <p:cNvSpPr>
            <a:spLocks/>
          </p:cNvSpPr>
          <p:nvPr/>
        </p:nvSpPr>
        <p:spPr bwMode="auto">
          <a:xfrm>
            <a:off x="5697826" y="4445050"/>
            <a:ext cx="126503" cy="128577"/>
          </a:xfrm>
          <a:custGeom>
            <a:avLst/>
            <a:gdLst>
              <a:gd name="T0" fmla="*/ 47 w 50"/>
              <a:gd name="T1" fmla="*/ 42 h 51"/>
              <a:gd name="T2" fmla="*/ 44 w 50"/>
              <a:gd name="T3" fmla="*/ 34 h 51"/>
              <a:gd name="T4" fmla="*/ 47 w 50"/>
              <a:gd name="T5" fmla="*/ 26 h 51"/>
              <a:gd name="T6" fmla="*/ 50 w 50"/>
              <a:gd name="T7" fmla="*/ 20 h 51"/>
              <a:gd name="T8" fmla="*/ 47 w 50"/>
              <a:gd name="T9" fmla="*/ 8 h 51"/>
              <a:gd name="T10" fmla="*/ 46 w 50"/>
              <a:gd name="T11" fmla="*/ 7 h 51"/>
              <a:gd name="T12" fmla="*/ 36 w 50"/>
              <a:gd name="T13" fmla="*/ 8 h 51"/>
              <a:gd name="T14" fmla="*/ 29 w 50"/>
              <a:gd name="T15" fmla="*/ 5 h 51"/>
              <a:gd name="T16" fmla="*/ 23 w 50"/>
              <a:gd name="T17" fmla="*/ 3 h 51"/>
              <a:gd name="T18" fmla="*/ 20 w 50"/>
              <a:gd name="T19" fmla="*/ 2 h 51"/>
              <a:gd name="T20" fmla="*/ 16 w 50"/>
              <a:gd name="T21" fmla="*/ 2 h 51"/>
              <a:gd name="T22" fmla="*/ 11 w 50"/>
              <a:gd name="T23" fmla="*/ 5 h 51"/>
              <a:gd name="T24" fmla="*/ 7 w 50"/>
              <a:gd name="T25" fmla="*/ 3 h 51"/>
              <a:gd name="T26" fmla="*/ 5 w 50"/>
              <a:gd name="T27" fmla="*/ 4 h 51"/>
              <a:gd name="T28" fmla="*/ 5 w 50"/>
              <a:gd name="T29" fmla="*/ 10 h 51"/>
              <a:gd name="T30" fmla="*/ 6 w 50"/>
              <a:gd name="T31" fmla="*/ 14 h 51"/>
              <a:gd name="T32" fmla="*/ 7 w 50"/>
              <a:gd name="T33" fmla="*/ 19 h 51"/>
              <a:gd name="T34" fmla="*/ 4 w 50"/>
              <a:gd name="T35" fmla="*/ 20 h 51"/>
              <a:gd name="T36" fmla="*/ 4 w 50"/>
              <a:gd name="T37" fmla="*/ 24 h 51"/>
              <a:gd name="T38" fmla="*/ 2 w 50"/>
              <a:gd name="T39" fmla="*/ 29 h 51"/>
              <a:gd name="T40" fmla="*/ 1 w 50"/>
              <a:gd name="T41" fmla="*/ 35 h 51"/>
              <a:gd name="T42" fmla="*/ 4 w 50"/>
              <a:gd name="T43" fmla="*/ 37 h 51"/>
              <a:gd name="T44" fmla="*/ 10 w 50"/>
              <a:gd name="T45" fmla="*/ 43 h 51"/>
              <a:gd name="T46" fmla="*/ 8 w 50"/>
              <a:gd name="T47" fmla="*/ 51 h 51"/>
              <a:gd name="T48" fmla="*/ 32 w 50"/>
              <a:gd name="T49" fmla="*/ 46 h 51"/>
              <a:gd name="T50" fmla="*/ 47 w 50"/>
              <a:gd name="T51" fmla="*/ 46 h 51"/>
              <a:gd name="T52" fmla="*/ 47 w 50"/>
              <a:gd name="T53" fmla="*/ 42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0" h="51">
                <a:moveTo>
                  <a:pt x="47" y="42"/>
                </a:moveTo>
                <a:cubicBezTo>
                  <a:pt x="46" y="41"/>
                  <a:pt x="44" y="35"/>
                  <a:pt x="44" y="34"/>
                </a:cubicBezTo>
                <a:cubicBezTo>
                  <a:pt x="44" y="32"/>
                  <a:pt x="47" y="28"/>
                  <a:pt x="47" y="26"/>
                </a:cubicBezTo>
                <a:cubicBezTo>
                  <a:pt x="47" y="24"/>
                  <a:pt x="50" y="22"/>
                  <a:pt x="50" y="20"/>
                </a:cubicBezTo>
                <a:cubicBezTo>
                  <a:pt x="50" y="19"/>
                  <a:pt x="49" y="12"/>
                  <a:pt x="47" y="8"/>
                </a:cubicBezTo>
                <a:cubicBezTo>
                  <a:pt x="47" y="8"/>
                  <a:pt x="46" y="8"/>
                  <a:pt x="46" y="7"/>
                </a:cubicBezTo>
                <a:cubicBezTo>
                  <a:pt x="44" y="6"/>
                  <a:pt x="38" y="6"/>
                  <a:pt x="36" y="8"/>
                </a:cubicBezTo>
                <a:cubicBezTo>
                  <a:pt x="34" y="11"/>
                  <a:pt x="30" y="6"/>
                  <a:pt x="29" y="5"/>
                </a:cubicBezTo>
                <a:cubicBezTo>
                  <a:pt x="28" y="4"/>
                  <a:pt x="25" y="1"/>
                  <a:pt x="23" y="3"/>
                </a:cubicBezTo>
                <a:cubicBezTo>
                  <a:pt x="20" y="5"/>
                  <a:pt x="20" y="4"/>
                  <a:pt x="20" y="2"/>
                </a:cubicBezTo>
                <a:cubicBezTo>
                  <a:pt x="20" y="0"/>
                  <a:pt x="16" y="0"/>
                  <a:pt x="16" y="2"/>
                </a:cubicBezTo>
                <a:cubicBezTo>
                  <a:pt x="15" y="4"/>
                  <a:pt x="12" y="6"/>
                  <a:pt x="11" y="5"/>
                </a:cubicBezTo>
                <a:cubicBezTo>
                  <a:pt x="10" y="3"/>
                  <a:pt x="8" y="1"/>
                  <a:pt x="7" y="3"/>
                </a:cubicBezTo>
                <a:cubicBezTo>
                  <a:pt x="7" y="5"/>
                  <a:pt x="6" y="5"/>
                  <a:pt x="5" y="4"/>
                </a:cubicBezTo>
                <a:cubicBezTo>
                  <a:pt x="4" y="7"/>
                  <a:pt x="3" y="10"/>
                  <a:pt x="5" y="10"/>
                </a:cubicBezTo>
                <a:cubicBezTo>
                  <a:pt x="6" y="11"/>
                  <a:pt x="6" y="13"/>
                  <a:pt x="6" y="14"/>
                </a:cubicBezTo>
                <a:cubicBezTo>
                  <a:pt x="6" y="15"/>
                  <a:pt x="9" y="18"/>
                  <a:pt x="7" y="19"/>
                </a:cubicBezTo>
                <a:cubicBezTo>
                  <a:pt x="6" y="20"/>
                  <a:pt x="5" y="18"/>
                  <a:pt x="4" y="20"/>
                </a:cubicBezTo>
                <a:cubicBezTo>
                  <a:pt x="3" y="21"/>
                  <a:pt x="6" y="23"/>
                  <a:pt x="4" y="24"/>
                </a:cubicBezTo>
                <a:cubicBezTo>
                  <a:pt x="3" y="26"/>
                  <a:pt x="2" y="26"/>
                  <a:pt x="2" y="29"/>
                </a:cubicBezTo>
                <a:cubicBezTo>
                  <a:pt x="2" y="32"/>
                  <a:pt x="2" y="34"/>
                  <a:pt x="1" y="35"/>
                </a:cubicBezTo>
                <a:cubicBezTo>
                  <a:pt x="0" y="36"/>
                  <a:pt x="1" y="36"/>
                  <a:pt x="4" y="37"/>
                </a:cubicBezTo>
                <a:cubicBezTo>
                  <a:pt x="6" y="39"/>
                  <a:pt x="11" y="41"/>
                  <a:pt x="10" y="43"/>
                </a:cubicBezTo>
                <a:cubicBezTo>
                  <a:pt x="10" y="46"/>
                  <a:pt x="9" y="46"/>
                  <a:pt x="8" y="51"/>
                </a:cubicBezTo>
                <a:cubicBezTo>
                  <a:pt x="13" y="51"/>
                  <a:pt x="21" y="47"/>
                  <a:pt x="32" y="46"/>
                </a:cubicBezTo>
                <a:cubicBezTo>
                  <a:pt x="38" y="44"/>
                  <a:pt x="43" y="45"/>
                  <a:pt x="47" y="46"/>
                </a:cubicBezTo>
                <a:cubicBezTo>
                  <a:pt x="48" y="45"/>
                  <a:pt x="48" y="43"/>
                  <a:pt x="47" y="4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28">
            <a:extLst>
              <a:ext uri="{FF2B5EF4-FFF2-40B4-BE49-F238E27FC236}">
                <a16:creationId xmlns:a16="http://schemas.microsoft.com/office/drawing/2014/main" id="{7C41FBC4-958C-4D6D-B7CD-26AFAC4809B4}"/>
              </a:ext>
            </a:extLst>
          </p:cNvPr>
          <p:cNvSpPr>
            <a:spLocks/>
          </p:cNvSpPr>
          <p:nvPr/>
        </p:nvSpPr>
        <p:spPr bwMode="auto">
          <a:xfrm>
            <a:off x="5807739" y="4436755"/>
            <a:ext cx="87100" cy="130651"/>
          </a:xfrm>
          <a:custGeom>
            <a:avLst/>
            <a:gdLst>
              <a:gd name="T0" fmla="*/ 29 w 34"/>
              <a:gd name="T1" fmla="*/ 21 h 52"/>
              <a:gd name="T2" fmla="*/ 29 w 34"/>
              <a:gd name="T3" fmla="*/ 10 h 52"/>
              <a:gd name="T4" fmla="*/ 27 w 34"/>
              <a:gd name="T5" fmla="*/ 5 h 52"/>
              <a:gd name="T6" fmla="*/ 25 w 34"/>
              <a:gd name="T7" fmla="*/ 0 h 52"/>
              <a:gd name="T8" fmla="*/ 23 w 34"/>
              <a:gd name="T9" fmla="*/ 2 h 52"/>
              <a:gd name="T10" fmla="*/ 3 w 34"/>
              <a:gd name="T11" fmla="*/ 1 h 52"/>
              <a:gd name="T12" fmla="*/ 4 w 34"/>
              <a:gd name="T13" fmla="*/ 9 h 52"/>
              <a:gd name="T14" fmla="*/ 3 w 34"/>
              <a:gd name="T15" fmla="*/ 11 h 52"/>
              <a:gd name="T16" fmla="*/ 6 w 34"/>
              <a:gd name="T17" fmla="*/ 23 h 52"/>
              <a:gd name="T18" fmla="*/ 3 w 34"/>
              <a:gd name="T19" fmla="*/ 29 h 52"/>
              <a:gd name="T20" fmla="*/ 0 w 34"/>
              <a:gd name="T21" fmla="*/ 37 h 52"/>
              <a:gd name="T22" fmla="*/ 3 w 34"/>
              <a:gd name="T23" fmla="*/ 45 h 52"/>
              <a:gd name="T24" fmla="*/ 3 w 34"/>
              <a:gd name="T25" fmla="*/ 49 h 52"/>
              <a:gd name="T26" fmla="*/ 9 w 34"/>
              <a:gd name="T27" fmla="*/ 52 h 52"/>
              <a:gd name="T28" fmla="*/ 25 w 34"/>
              <a:gd name="T29" fmla="*/ 45 h 52"/>
              <a:gd name="T30" fmla="*/ 34 w 34"/>
              <a:gd name="T31" fmla="*/ 41 h 52"/>
              <a:gd name="T32" fmla="*/ 31 w 34"/>
              <a:gd name="T33" fmla="*/ 32 h 52"/>
              <a:gd name="T34" fmla="*/ 29 w 34"/>
              <a:gd name="T35" fmla="*/ 21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" h="52">
                <a:moveTo>
                  <a:pt x="29" y="21"/>
                </a:moveTo>
                <a:cubicBezTo>
                  <a:pt x="28" y="18"/>
                  <a:pt x="29" y="12"/>
                  <a:pt x="29" y="10"/>
                </a:cubicBezTo>
                <a:cubicBezTo>
                  <a:pt x="29" y="7"/>
                  <a:pt x="28" y="6"/>
                  <a:pt x="27" y="5"/>
                </a:cubicBezTo>
                <a:cubicBezTo>
                  <a:pt x="26" y="5"/>
                  <a:pt x="26" y="2"/>
                  <a:pt x="25" y="0"/>
                </a:cubicBezTo>
                <a:cubicBezTo>
                  <a:pt x="24" y="0"/>
                  <a:pt x="24" y="3"/>
                  <a:pt x="23" y="2"/>
                </a:cubicBezTo>
                <a:cubicBezTo>
                  <a:pt x="22" y="1"/>
                  <a:pt x="4" y="0"/>
                  <a:pt x="3" y="1"/>
                </a:cubicBezTo>
                <a:cubicBezTo>
                  <a:pt x="2" y="3"/>
                  <a:pt x="5" y="8"/>
                  <a:pt x="4" y="9"/>
                </a:cubicBezTo>
                <a:cubicBezTo>
                  <a:pt x="4" y="10"/>
                  <a:pt x="4" y="11"/>
                  <a:pt x="3" y="11"/>
                </a:cubicBezTo>
                <a:cubicBezTo>
                  <a:pt x="5" y="15"/>
                  <a:pt x="6" y="22"/>
                  <a:pt x="6" y="23"/>
                </a:cubicBezTo>
                <a:cubicBezTo>
                  <a:pt x="6" y="25"/>
                  <a:pt x="3" y="27"/>
                  <a:pt x="3" y="29"/>
                </a:cubicBezTo>
                <a:cubicBezTo>
                  <a:pt x="3" y="31"/>
                  <a:pt x="0" y="35"/>
                  <a:pt x="0" y="37"/>
                </a:cubicBezTo>
                <a:cubicBezTo>
                  <a:pt x="0" y="38"/>
                  <a:pt x="2" y="44"/>
                  <a:pt x="3" y="45"/>
                </a:cubicBezTo>
                <a:cubicBezTo>
                  <a:pt x="4" y="46"/>
                  <a:pt x="4" y="48"/>
                  <a:pt x="3" y="49"/>
                </a:cubicBezTo>
                <a:cubicBezTo>
                  <a:pt x="6" y="50"/>
                  <a:pt x="8" y="51"/>
                  <a:pt x="9" y="52"/>
                </a:cubicBezTo>
                <a:cubicBezTo>
                  <a:pt x="11" y="52"/>
                  <a:pt x="21" y="47"/>
                  <a:pt x="25" y="45"/>
                </a:cubicBezTo>
                <a:cubicBezTo>
                  <a:pt x="28" y="44"/>
                  <a:pt x="32" y="43"/>
                  <a:pt x="34" y="41"/>
                </a:cubicBezTo>
                <a:cubicBezTo>
                  <a:pt x="33" y="38"/>
                  <a:pt x="31" y="35"/>
                  <a:pt x="31" y="32"/>
                </a:cubicBezTo>
                <a:cubicBezTo>
                  <a:pt x="31" y="28"/>
                  <a:pt x="30" y="24"/>
                  <a:pt x="29" y="2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Freeform 29">
            <a:extLst>
              <a:ext uri="{FF2B5EF4-FFF2-40B4-BE49-F238E27FC236}">
                <a16:creationId xmlns:a16="http://schemas.microsoft.com/office/drawing/2014/main" id="{453124CE-9224-4039-915D-8F466FE648F5}"/>
              </a:ext>
            </a:extLst>
          </p:cNvPr>
          <p:cNvSpPr>
            <a:spLocks/>
          </p:cNvSpPr>
          <p:nvPr/>
        </p:nvSpPr>
        <p:spPr bwMode="auto">
          <a:xfrm>
            <a:off x="5565102" y="4403574"/>
            <a:ext cx="155537" cy="116134"/>
          </a:xfrm>
          <a:custGeom>
            <a:avLst/>
            <a:gdLst>
              <a:gd name="T0" fmla="*/ 20 w 61"/>
              <a:gd name="T1" fmla="*/ 24 h 46"/>
              <a:gd name="T2" fmla="*/ 24 w 61"/>
              <a:gd name="T3" fmla="*/ 23 h 46"/>
              <a:gd name="T4" fmla="*/ 30 w 61"/>
              <a:gd name="T5" fmla="*/ 22 h 46"/>
              <a:gd name="T6" fmla="*/ 36 w 61"/>
              <a:gd name="T7" fmla="*/ 30 h 46"/>
              <a:gd name="T8" fmla="*/ 37 w 61"/>
              <a:gd name="T9" fmla="*/ 35 h 46"/>
              <a:gd name="T10" fmla="*/ 38 w 61"/>
              <a:gd name="T11" fmla="*/ 36 h 46"/>
              <a:gd name="T12" fmla="*/ 43 w 61"/>
              <a:gd name="T13" fmla="*/ 34 h 46"/>
              <a:gd name="T14" fmla="*/ 46 w 61"/>
              <a:gd name="T15" fmla="*/ 41 h 46"/>
              <a:gd name="T16" fmla="*/ 50 w 61"/>
              <a:gd name="T17" fmla="*/ 44 h 46"/>
              <a:gd name="T18" fmla="*/ 53 w 61"/>
              <a:gd name="T19" fmla="*/ 42 h 46"/>
              <a:gd name="T20" fmla="*/ 54 w 61"/>
              <a:gd name="T21" fmla="*/ 43 h 46"/>
              <a:gd name="T22" fmla="*/ 56 w 61"/>
              <a:gd name="T23" fmla="*/ 40 h 46"/>
              <a:gd name="T24" fmla="*/ 56 w 61"/>
              <a:gd name="T25" fmla="*/ 36 h 46"/>
              <a:gd name="T26" fmla="*/ 59 w 61"/>
              <a:gd name="T27" fmla="*/ 35 h 46"/>
              <a:gd name="T28" fmla="*/ 58 w 61"/>
              <a:gd name="T29" fmla="*/ 30 h 46"/>
              <a:gd name="T30" fmla="*/ 57 w 61"/>
              <a:gd name="T31" fmla="*/ 26 h 46"/>
              <a:gd name="T32" fmla="*/ 57 w 61"/>
              <a:gd name="T33" fmla="*/ 20 h 46"/>
              <a:gd name="T34" fmla="*/ 56 w 61"/>
              <a:gd name="T35" fmla="*/ 19 h 46"/>
              <a:gd name="T36" fmla="*/ 54 w 61"/>
              <a:gd name="T37" fmla="*/ 14 h 46"/>
              <a:gd name="T38" fmla="*/ 54 w 61"/>
              <a:gd name="T39" fmla="*/ 11 h 46"/>
              <a:gd name="T40" fmla="*/ 51 w 61"/>
              <a:gd name="T41" fmla="*/ 8 h 46"/>
              <a:gd name="T42" fmla="*/ 48 w 61"/>
              <a:gd name="T43" fmla="*/ 2 h 46"/>
              <a:gd name="T44" fmla="*/ 42 w 61"/>
              <a:gd name="T45" fmla="*/ 6 h 46"/>
              <a:gd name="T46" fmla="*/ 37 w 61"/>
              <a:gd name="T47" fmla="*/ 5 h 46"/>
              <a:gd name="T48" fmla="*/ 32 w 61"/>
              <a:gd name="T49" fmla="*/ 6 h 46"/>
              <a:gd name="T50" fmla="*/ 30 w 61"/>
              <a:gd name="T51" fmla="*/ 4 h 46"/>
              <a:gd name="T52" fmla="*/ 30 w 61"/>
              <a:gd name="T53" fmla="*/ 3 h 46"/>
              <a:gd name="T54" fmla="*/ 29 w 61"/>
              <a:gd name="T55" fmla="*/ 3 h 46"/>
              <a:gd name="T56" fmla="*/ 17 w 61"/>
              <a:gd name="T57" fmla="*/ 2 h 46"/>
              <a:gd name="T58" fmla="*/ 11 w 61"/>
              <a:gd name="T59" fmla="*/ 0 h 46"/>
              <a:gd name="T60" fmla="*/ 10 w 61"/>
              <a:gd name="T61" fmla="*/ 4 h 46"/>
              <a:gd name="T62" fmla="*/ 10 w 61"/>
              <a:gd name="T63" fmla="*/ 7 h 46"/>
              <a:gd name="T64" fmla="*/ 7 w 61"/>
              <a:gd name="T65" fmla="*/ 9 h 46"/>
              <a:gd name="T66" fmla="*/ 1 w 61"/>
              <a:gd name="T67" fmla="*/ 12 h 46"/>
              <a:gd name="T68" fmla="*/ 0 w 61"/>
              <a:gd name="T69" fmla="*/ 13 h 46"/>
              <a:gd name="T70" fmla="*/ 6 w 61"/>
              <a:gd name="T71" fmla="*/ 20 h 46"/>
              <a:gd name="T72" fmla="*/ 15 w 61"/>
              <a:gd name="T73" fmla="*/ 30 h 46"/>
              <a:gd name="T74" fmla="*/ 20 w 61"/>
              <a:gd name="T75" fmla="*/ 24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61" h="46">
                <a:moveTo>
                  <a:pt x="20" y="24"/>
                </a:moveTo>
                <a:cubicBezTo>
                  <a:pt x="20" y="22"/>
                  <a:pt x="22" y="23"/>
                  <a:pt x="24" y="23"/>
                </a:cubicBezTo>
                <a:cubicBezTo>
                  <a:pt x="26" y="24"/>
                  <a:pt x="28" y="22"/>
                  <a:pt x="30" y="22"/>
                </a:cubicBezTo>
                <a:cubicBezTo>
                  <a:pt x="32" y="22"/>
                  <a:pt x="36" y="28"/>
                  <a:pt x="36" y="30"/>
                </a:cubicBezTo>
                <a:cubicBezTo>
                  <a:pt x="36" y="32"/>
                  <a:pt x="36" y="34"/>
                  <a:pt x="37" y="35"/>
                </a:cubicBezTo>
                <a:cubicBezTo>
                  <a:pt x="37" y="35"/>
                  <a:pt x="38" y="35"/>
                  <a:pt x="38" y="36"/>
                </a:cubicBezTo>
                <a:cubicBezTo>
                  <a:pt x="41" y="35"/>
                  <a:pt x="43" y="34"/>
                  <a:pt x="43" y="34"/>
                </a:cubicBezTo>
                <a:cubicBezTo>
                  <a:pt x="44" y="34"/>
                  <a:pt x="46" y="39"/>
                  <a:pt x="46" y="41"/>
                </a:cubicBezTo>
                <a:cubicBezTo>
                  <a:pt x="45" y="44"/>
                  <a:pt x="48" y="46"/>
                  <a:pt x="50" y="44"/>
                </a:cubicBezTo>
                <a:cubicBezTo>
                  <a:pt x="51" y="42"/>
                  <a:pt x="52" y="40"/>
                  <a:pt x="53" y="42"/>
                </a:cubicBezTo>
                <a:cubicBezTo>
                  <a:pt x="53" y="42"/>
                  <a:pt x="53" y="43"/>
                  <a:pt x="54" y="43"/>
                </a:cubicBezTo>
                <a:cubicBezTo>
                  <a:pt x="55" y="42"/>
                  <a:pt x="56" y="41"/>
                  <a:pt x="56" y="40"/>
                </a:cubicBezTo>
                <a:cubicBezTo>
                  <a:pt x="58" y="39"/>
                  <a:pt x="55" y="37"/>
                  <a:pt x="56" y="36"/>
                </a:cubicBezTo>
                <a:cubicBezTo>
                  <a:pt x="57" y="34"/>
                  <a:pt x="58" y="36"/>
                  <a:pt x="59" y="35"/>
                </a:cubicBezTo>
                <a:cubicBezTo>
                  <a:pt x="61" y="34"/>
                  <a:pt x="58" y="31"/>
                  <a:pt x="58" y="30"/>
                </a:cubicBezTo>
                <a:cubicBezTo>
                  <a:pt x="58" y="29"/>
                  <a:pt x="58" y="27"/>
                  <a:pt x="57" y="26"/>
                </a:cubicBezTo>
                <a:cubicBezTo>
                  <a:pt x="55" y="26"/>
                  <a:pt x="56" y="23"/>
                  <a:pt x="57" y="20"/>
                </a:cubicBezTo>
                <a:cubicBezTo>
                  <a:pt x="56" y="20"/>
                  <a:pt x="56" y="19"/>
                  <a:pt x="56" y="19"/>
                </a:cubicBezTo>
                <a:cubicBezTo>
                  <a:pt x="55" y="17"/>
                  <a:pt x="55" y="14"/>
                  <a:pt x="54" y="14"/>
                </a:cubicBezTo>
                <a:cubicBezTo>
                  <a:pt x="52" y="14"/>
                  <a:pt x="52" y="12"/>
                  <a:pt x="54" y="11"/>
                </a:cubicBezTo>
                <a:cubicBezTo>
                  <a:pt x="55" y="11"/>
                  <a:pt x="51" y="9"/>
                  <a:pt x="51" y="8"/>
                </a:cubicBezTo>
                <a:cubicBezTo>
                  <a:pt x="51" y="6"/>
                  <a:pt x="49" y="2"/>
                  <a:pt x="48" y="2"/>
                </a:cubicBezTo>
                <a:cubicBezTo>
                  <a:pt x="47" y="1"/>
                  <a:pt x="43" y="6"/>
                  <a:pt x="42" y="6"/>
                </a:cubicBezTo>
                <a:cubicBezTo>
                  <a:pt x="41" y="6"/>
                  <a:pt x="37" y="3"/>
                  <a:pt x="37" y="5"/>
                </a:cubicBezTo>
                <a:cubicBezTo>
                  <a:pt x="36" y="8"/>
                  <a:pt x="33" y="4"/>
                  <a:pt x="32" y="6"/>
                </a:cubicBezTo>
                <a:cubicBezTo>
                  <a:pt x="31" y="8"/>
                  <a:pt x="30" y="4"/>
                  <a:pt x="30" y="4"/>
                </a:cubicBezTo>
                <a:cubicBezTo>
                  <a:pt x="30" y="4"/>
                  <a:pt x="30" y="3"/>
                  <a:pt x="30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5" y="4"/>
                  <a:pt x="17" y="3"/>
                  <a:pt x="17" y="2"/>
                </a:cubicBezTo>
                <a:cubicBezTo>
                  <a:pt x="17" y="1"/>
                  <a:pt x="11" y="0"/>
                  <a:pt x="11" y="0"/>
                </a:cubicBezTo>
                <a:cubicBezTo>
                  <a:pt x="11" y="0"/>
                  <a:pt x="12" y="3"/>
                  <a:pt x="10" y="4"/>
                </a:cubicBezTo>
                <a:cubicBezTo>
                  <a:pt x="8" y="4"/>
                  <a:pt x="10" y="7"/>
                  <a:pt x="10" y="7"/>
                </a:cubicBezTo>
                <a:cubicBezTo>
                  <a:pt x="10" y="8"/>
                  <a:pt x="8" y="9"/>
                  <a:pt x="7" y="9"/>
                </a:cubicBezTo>
                <a:cubicBezTo>
                  <a:pt x="6" y="8"/>
                  <a:pt x="2" y="11"/>
                  <a:pt x="1" y="12"/>
                </a:cubicBezTo>
                <a:cubicBezTo>
                  <a:pt x="0" y="13"/>
                  <a:pt x="0" y="13"/>
                  <a:pt x="0" y="13"/>
                </a:cubicBezTo>
                <a:cubicBezTo>
                  <a:pt x="3" y="16"/>
                  <a:pt x="2" y="18"/>
                  <a:pt x="6" y="20"/>
                </a:cubicBezTo>
                <a:cubicBezTo>
                  <a:pt x="8" y="23"/>
                  <a:pt x="12" y="26"/>
                  <a:pt x="15" y="30"/>
                </a:cubicBezTo>
                <a:cubicBezTo>
                  <a:pt x="17" y="28"/>
                  <a:pt x="20" y="26"/>
                  <a:pt x="20" y="24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7" name="Freeform 30">
            <a:extLst>
              <a:ext uri="{FF2B5EF4-FFF2-40B4-BE49-F238E27FC236}">
                <a16:creationId xmlns:a16="http://schemas.microsoft.com/office/drawing/2014/main" id="{FDF12F36-85FD-4F3D-85D6-D35F194723A6}"/>
              </a:ext>
            </a:extLst>
          </p:cNvPr>
          <p:cNvSpPr>
            <a:spLocks/>
          </p:cNvSpPr>
          <p:nvPr/>
        </p:nvSpPr>
        <p:spPr bwMode="auto">
          <a:xfrm>
            <a:off x="5639760" y="4490674"/>
            <a:ext cx="85027" cy="82953"/>
          </a:xfrm>
          <a:custGeom>
            <a:avLst/>
            <a:gdLst>
              <a:gd name="T0" fmla="*/ 27 w 34"/>
              <a:gd name="T1" fmla="*/ 19 h 33"/>
              <a:gd name="T2" fmla="*/ 24 w 34"/>
              <a:gd name="T3" fmla="*/ 17 h 33"/>
              <a:gd name="T4" fmla="*/ 25 w 34"/>
              <a:gd name="T5" fmla="*/ 11 h 33"/>
              <a:gd name="T6" fmla="*/ 25 w 34"/>
              <a:gd name="T7" fmla="*/ 9 h 33"/>
              <a:gd name="T8" fmla="*/ 24 w 34"/>
              <a:gd name="T9" fmla="*/ 8 h 33"/>
              <a:gd name="T10" fmla="*/ 21 w 34"/>
              <a:gd name="T11" fmla="*/ 10 h 33"/>
              <a:gd name="T12" fmla="*/ 17 w 34"/>
              <a:gd name="T13" fmla="*/ 7 h 33"/>
              <a:gd name="T14" fmla="*/ 14 w 34"/>
              <a:gd name="T15" fmla="*/ 0 h 33"/>
              <a:gd name="T16" fmla="*/ 9 w 34"/>
              <a:gd name="T17" fmla="*/ 2 h 33"/>
              <a:gd name="T18" fmla="*/ 8 w 34"/>
              <a:gd name="T19" fmla="*/ 6 h 33"/>
              <a:gd name="T20" fmla="*/ 1 w 34"/>
              <a:gd name="T21" fmla="*/ 11 h 33"/>
              <a:gd name="T22" fmla="*/ 0 w 34"/>
              <a:gd name="T23" fmla="*/ 14 h 33"/>
              <a:gd name="T24" fmla="*/ 10 w 34"/>
              <a:gd name="T25" fmla="*/ 21 h 33"/>
              <a:gd name="T26" fmla="*/ 29 w 34"/>
              <a:gd name="T27" fmla="*/ 32 h 33"/>
              <a:gd name="T28" fmla="*/ 31 w 34"/>
              <a:gd name="T29" fmla="*/ 33 h 33"/>
              <a:gd name="T30" fmla="*/ 33 w 34"/>
              <a:gd name="T31" fmla="*/ 25 h 33"/>
              <a:gd name="T32" fmla="*/ 27 w 34"/>
              <a:gd name="T33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4" h="33">
                <a:moveTo>
                  <a:pt x="27" y="19"/>
                </a:moveTo>
                <a:cubicBezTo>
                  <a:pt x="24" y="18"/>
                  <a:pt x="23" y="18"/>
                  <a:pt x="24" y="17"/>
                </a:cubicBezTo>
                <a:cubicBezTo>
                  <a:pt x="25" y="16"/>
                  <a:pt x="25" y="14"/>
                  <a:pt x="25" y="11"/>
                </a:cubicBezTo>
                <a:cubicBezTo>
                  <a:pt x="25" y="10"/>
                  <a:pt x="25" y="9"/>
                  <a:pt x="25" y="9"/>
                </a:cubicBezTo>
                <a:cubicBezTo>
                  <a:pt x="24" y="9"/>
                  <a:pt x="24" y="8"/>
                  <a:pt x="24" y="8"/>
                </a:cubicBezTo>
                <a:cubicBezTo>
                  <a:pt x="23" y="6"/>
                  <a:pt x="22" y="8"/>
                  <a:pt x="21" y="10"/>
                </a:cubicBezTo>
                <a:cubicBezTo>
                  <a:pt x="19" y="12"/>
                  <a:pt x="16" y="10"/>
                  <a:pt x="17" y="7"/>
                </a:cubicBezTo>
                <a:cubicBezTo>
                  <a:pt x="17" y="5"/>
                  <a:pt x="15" y="0"/>
                  <a:pt x="14" y="0"/>
                </a:cubicBezTo>
                <a:cubicBezTo>
                  <a:pt x="14" y="0"/>
                  <a:pt x="12" y="1"/>
                  <a:pt x="9" y="2"/>
                </a:cubicBezTo>
                <a:cubicBezTo>
                  <a:pt x="9" y="3"/>
                  <a:pt x="8" y="4"/>
                  <a:pt x="8" y="6"/>
                </a:cubicBezTo>
                <a:cubicBezTo>
                  <a:pt x="7" y="7"/>
                  <a:pt x="3" y="10"/>
                  <a:pt x="1" y="11"/>
                </a:cubicBezTo>
                <a:cubicBezTo>
                  <a:pt x="1" y="11"/>
                  <a:pt x="0" y="12"/>
                  <a:pt x="0" y="14"/>
                </a:cubicBezTo>
                <a:cubicBezTo>
                  <a:pt x="3" y="16"/>
                  <a:pt x="7" y="18"/>
                  <a:pt x="10" y="21"/>
                </a:cubicBezTo>
                <a:cubicBezTo>
                  <a:pt x="16" y="25"/>
                  <a:pt x="25" y="31"/>
                  <a:pt x="29" y="32"/>
                </a:cubicBezTo>
                <a:cubicBezTo>
                  <a:pt x="29" y="33"/>
                  <a:pt x="30" y="33"/>
                  <a:pt x="31" y="33"/>
                </a:cubicBezTo>
                <a:cubicBezTo>
                  <a:pt x="32" y="28"/>
                  <a:pt x="33" y="28"/>
                  <a:pt x="33" y="25"/>
                </a:cubicBezTo>
                <a:cubicBezTo>
                  <a:pt x="34" y="23"/>
                  <a:pt x="29" y="21"/>
                  <a:pt x="27" y="1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Freeform 31">
            <a:extLst>
              <a:ext uri="{FF2B5EF4-FFF2-40B4-BE49-F238E27FC236}">
                <a16:creationId xmlns:a16="http://schemas.microsoft.com/office/drawing/2014/main" id="{C6E98302-81E2-4D18-BA2E-C80F376BDFD7}"/>
              </a:ext>
            </a:extLst>
          </p:cNvPr>
          <p:cNvSpPr>
            <a:spLocks/>
          </p:cNvSpPr>
          <p:nvPr/>
        </p:nvSpPr>
        <p:spPr bwMode="auto">
          <a:xfrm>
            <a:off x="5604505" y="4459566"/>
            <a:ext cx="58067" cy="66362"/>
          </a:xfrm>
          <a:custGeom>
            <a:avLst/>
            <a:gdLst>
              <a:gd name="T0" fmla="*/ 22 w 23"/>
              <a:gd name="T1" fmla="*/ 18 h 26"/>
              <a:gd name="T2" fmla="*/ 22 w 23"/>
              <a:gd name="T3" fmla="*/ 13 h 26"/>
              <a:gd name="T4" fmla="*/ 21 w 23"/>
              <a:gd name="T5" fmla="*/ 8 h 26"/>
              <a:gd name="T6" fmla="*/ 15 w 23"/>
              <a:gd name="T7" fmla="*/ 0 h 26"/>
              <a:gd name="T8" fmla="*/ 9 w 23"/>
              <a:gd name="T9" fmla="*/ 1 h 26"/>
              <a:gd name="T10" fmla="*/ 5 w 23"/>
              <a:gd name="T11" fmla="*/ 2 h 26"/>
              <a:gd name="T12" fmla="*/ 0 w 23"/>
              <a:gd name="T13" fmla="*/ 8 h 26"/>
              <a:gd name="T14" fmla="*/ 1 w 23"/>
              <a:gd name="T15" fmla="*/ 11 h 26"/>
              <a:gd name="T16" fmla="*/ 7 w 23"/>
              <a:gd name="T17" fmla="*/ 21 h 26"/>
              <a:gd name="T18" fmla="*/ 14 w 23"/>
              <a:gd name="T19" fmla="*/ 26 h 26"/>
              <a:gd name="T20" fmla="*/ 15 w 23"/>
              <a:gd name="T21" fmla="*/ 23 h 26"/>
              <a:gd name="T22" fmla="*/ 22 w 23"/>
              <a:gd name="T23" fmla="*/ 18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3" h="26">
                <a:moveTo>
                  <a:pt x="22" y="18"/>
                </a:moveTo>
                <a:cubicBezTo>
                  <a:pt x="22" y="16"/>
                  <a:pt x="23" y="14"/>
                  <a:pt x="22" y="13"/>
                </a:cubicBezTo>
                <a:cubicBezTo>
                  <a:pt x="21" y="12"/>
                  <a:pt x="21" y="10"/>
                  <a:pt x="21" y="8"/>
                </a:cubicBezTo>
                <a:cubicBezTo>
                  <a:pt x="21" y="6"/>
                  <a:pt x="17" y="0"/>
                  <a:pt x="15" y="0"/>
                </a:cubicBezTo>
                <a:cubicBezTo>
                  <a:pt x="13" y="0"/>
                  <a:pt x="11" y="2"/>
                  <a:pt x="9" y="1"/>
                </a:cubicBezTo>
                <a:cubicBezTo>
                  <a:pt x="7" y="1"/>
                  <a:pt x="5" y="0"/>
                  <a:pt x="5" y="2"/>
                </a:cubicBezTo>
                <a:cubicBezTo>
                  <a:pt x="5" y="4"/>
                  <a:pt x="2" y="6"/>
                  <a:pt x="0" y="8"/>
                </a:cubicBezTo>
                <a:cubicBezTo>
                  <a:pt x="0" y="9"/>
                  <a:pt x="0" y="10"/>
                  <a:pt x="1" y="11"/>
                </a:cubicBezTo>
                <a:cubicBezTo>
                  <a:pt x="3" y="18"/>
                  <a:pt x="4" y="19"/>
                  <a:pt x="7" y="21"/>
                </a:cubicBezTo>
                <a:cubicBezTo>
                  <a:pt x="8" y="22"/>
                  <a:pt x="11" y="24"/>
                  <a:pt x="14" y="26"/>
                </a:cubicBezTo>
                <a:cubicBezTo>
                  <a:pt x="14" y="24"/>
                  <a:pt x="15" y="23"/>
                  <a:pt x="15" y="23"/>
                </a:cubicBezTo>
                <a:cubicBezTo>
                  <a:pt x="17" y="22"/>
                  <a:pt x="21" y="19"/>
                  <a:pt x="22" y="1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" name="Freeform 32">
            <a:extLst>
              <a:ext uri="{FF2B5EF4-FFF2-40B4-BE49-F238E27FC236}">
                <a16:creationId xmlns:a16="http://schemas.microsoft.com/office/drawing/2014/main" id="{3E3C4849-DB5B-47C7-8DE8-9741BC5F6249}"/>
              </a:ext>
            </a:extLst>
          </p:cNvPr>
          <p:cNvSpPr>
            <a:spLocks/>
          </p:cNvSpPr>
          <p:nvPr/>
        </p:nvSpPr>
        <p:spPr bwMode="auto">
          <a:xfrm>
            <a:off x="5525700" y="4084206"/>
            <a:ext cx="172127" cy="138946"/>
          </a:xfrm>
          <a:custGeom>
            <a:avLst/>
            <a:gdLst>
              <a:gd name="T0" fmla="*/ 32 w 68"/>
              <a:gd name="T1" fmla="*/ 42 h 55"/>
              <a:gd name="T2" fmla="*/ 40 w 68"/>
              <a:gd name="T3" fmla="*/ 36 h 55"/>
              <a:gd name="T4" fmla="*/ 40 w 68"/>
              <a:gd name="T5" fmla="*/ 15 h 55"/>
              <a:gd name="T6" fmla="*/ 67 w 68"/>
              <a:gd name="T7" fmla="*/ 15 h 55"/>
              <a:gd name="T8" fmla="*/ 68 w 68"/>
              <a:gd name="T9" fmla="*/ 3 h 55"/>
              <a:gd name="T10" fmla="*/ 62 w 68"/>
              <a:gd name="T11" fmla="*/ 0 h 55"/>
              <a:gd name="T12" fmla="*/ 32 w 68"/>
              <a:gd name="T13" fmla="*/ 0 h 55"/>
              <a:gd name="T14" fmla="*/ 28 w 68"/>
              <a:gd name="T15" fmla="*/ 7 h 55"/>
              <a:gd name="T16" fmla="*/ 17 w 68"/>
              <a:gd name="T17" fmla="*/ 22 h 55"/>
              <a:gd name="T18" fmla="*/ 3 w 68"/>
              <a:gd name="T19" fmla="*/ 47 h 55"/>
              <a:gd name="T20" fmla="*/ 0 w 68"/>
              <a:gd name="T21" fmla="*/ 55 h 55"/>
              <a:gd name="T22" fmla="*/ 32 w 68"/>
              <a:gd name="T23" fmla="*/ 55 h 55"/>
              <a:gd name="T24" fmla="*/ 32 w 68"/>
              <a:gd name="T25" fmla="*/ 4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8" h="55">
                <a:moveTo>
                  <a:pt x="32" y="42"/>
                </a:moveTo>
                <a:cubicBezTo>
                  <a:pt x="32" y="40"/>
                  <a:pt x="40" y="38"/>
                  <a:pt x="40" y="36"/>
                </a:cubicBezTo>
                <a:cubicBezTo>
                  <a:pt x="40" y="34"/>
                  <a:pt x="40" y="15"/>
                  <a:pt x="40" y="15"/>
                </a:cubicBezTo>
                <a:cubicBezTo>
                  <a:pt x="40" y="15"/>
                  <a:pt x="67" y="15"/>
                  <a:pt x="67" y="15"/>
                </a:cubicBezTo>
                <a:cubicBezTo>
                  <a:pt x="68" y="14"/>
                  <a:pt x="68" y="9"/>
                  <a:pt x="68" y="3"/>
                </a:cubicBezTo>
                <a:cubicBezTo>
                  <a:pt x="67" y="1"/>
                  <a:pt x="68" y="0"/>
                  <a:pt x="62" y="0"/>
                </a:cubicBezTo>
                <a:cubicBezTo>
                  <a:pt x="57" y="0"/>
                  <a:pt x="42" y="0"/>
                  <a:pt x="32" y="0"/>
                </a:cubicBezTo>
                <a:cubicBezTo>
                  <a:pt x="30" y="2"/>
                  <a:pt x="28" y="5"/>
                  <a:pt x="28" y="7"/>
                </a:cubicBezTo>
                <a:cubicBezTo>
                  <a:pt x="26" y="11"/>
                  <a:pt x="17" y="17"/>
                  <a:pt x="17" y="22"/>
                </a:cubicBezTo>
                <a:cubicBezTo>
                  <a:pt x="17" y="28"/>
                  <a:pt x="8" y="36"/>
                  <a:pt x="3" y="47"/>
                </a:cubicBezTo>
                <a:cubicBezTo>
                  <a:pt x="1" y="50"/>
                  <a:pt x="1" y="53"/>
                  <a:pt x="0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2" y="55"/>
                  <a:pt x="32" y="44"/>
                  <a:pt x="32" y="4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33">
            <a:extLst>
              <a:ext uri="{FF2B5EF4-FFF2-40B4-BE49-F238E27FC236}">
                <a16:creationId xmlns:a16="http://schemas.microsoft.com/office/drawing/2014/main" id="{2634E3F2-DF64-4122-91F5-B09D84BD5B12}"/>
              </a:ext>
            </a:extLst>
          </p:cNvPr>
          <p:cNvSpPr>
            <a:spLocks/>
          </p:cNvSpPr>
          <p:nvPr/>
        </p:nvSpPr>
        <p:spPr bwMode="auto">
          <a:xfrm>
            <a:off x="5525700" y="4092502"/>
            <a:ext cx="246785" cy="269596"/>
          </a:xfrm>
          <a:custGeom>
            <a:avLst/>
            <a:gdLst>
              <a:gd name="T0" fmla="*/ 8 w 98"/>
              <a:gd name="T1" fmla="*/ 93 h 107"/>
              <a:gd name="T2" fmla="*/ 15 w 98"/>
              <a:gd name="T3" fmla="*/ 93 h 107"/>
              <a:gd name="T4" fmla="*/ 21 w 98"/>
              <a:gd name="T5" fmla="*/ 92 h 107"/>
              <a:gd name="T6" fmla="*/ 26 w 98"/>
              <a:gd name="T7" fmla="*/ 96 h 107"/>
              <a:gd name="T8" fmla="*/ 29 w 98"/>
              <a:gd name="T9" fmla="*/ 96 h 107"/>
              <a:gd name="T10" fmla="*/ 34 w 98"/>
              <a:gd name="T11" fmla="*/ 103 h 107"/>
              <a:gd name="T12" fmla="*/ 38 w 98"/>
              <a:gd name="T13" fmla="*/ 107 h 107"/>
              <a:gd name="T14" fmla="*/ 42 w 98"/>
              <a:gd name="T15" fmla="*/ 105 h 107"/>
              <a:gd name="T16" fmla="*/ 47 w 98"/>
              <a:gd name="T17" fmla="*/ 103 h 107"/>
              <a:gd name="T18" fmla="*/ 51 w 98"/>
              <a:gd name="T19" fmla="*/ 102 h 107"/>
              <a:gd name="T20" fmla="*/ 57 w 98"/>
              <a:gd name="T21" fmla="*/ 102 h 107"/>
              <a:gd name="T22" fmla="*/ 62 w 98"/>
              <a:gd name="T23" fmla="*/ 101 h 107"/>
              <a:gd name="T24" fmla="*/ 93 w 98"/>
              <a:gd name="T25" fmla="*/ 101 h 107"/>
              <a:gd name="T26" fmla="*/ 94 w 98"/>
              <a:gd name="T27" fmla="*/ 94 h 107"/>
              <a:gd name="T28" fmla="*/ 92 w 98"/>
              <a:gd name="T29" fmla="*/ 91 h 107"/>
              <a:gd name="T30" fmla="*/ 84 w 98"/>
              <a:gd name="T31" fmla="*/ 20 h 107"/>
              <a:gd name="T32" fmla="*/ 98 w 98"/>
              <a:gd name="T33" fmla="*/ 20 h 107"/>
              <a:gd name="T34" fmla="*/ 69 w 98"/>
              <a:gd name="T35" fmla="*/ 2 h 107"/>
              <a:gd name="T36" fmla="*/ 68 w 98"/>
              <a:gd name="T37" fmla="*/ 0 h 107"/>
              <a:gd name="T38" fmla="*/ 67 w 98"/>
              <a:gd name="T39" fmla="*/ 12 h 107"/>
              <a:gd name="T40" fmla="*/ 40 w 98"/>
              <a:gd name="T41" fmla="*/ 12 h 107"/>
              <a:gd name="T42" fmla="*/ 40 w 98"/>
              <a:gd name="T43" fmla="*/ 33 h 107"/>
              <a:gd name="T44" fmla="*/ 32 w 98"/>
              <a:gd name="T45" fmla="*/ 39 h 107"/>
              <a:gd name="T46" fmla="*/ 32 w 98"/>
              <a:gd name="T47" fmla="*/ 52 h 107"/>
              <a:gd name="T48" fmla="*/ 0 w 98"/>
              <a:gd name="T49" fmla="*/ 52 h 107"/>
              <a:gd name="T50" fmla="*/ 5 w 98"/>
              <a:gd name="T51" fmla="*/ 61 h 107"/>
              <a:gd name="T52" fmla="*/ 7 w 98"/>
              <a:gd name="T53" fmla="*/ 74 h 107"/>
              <a:gd name="T54" fmla="*/ 4 w 98"/>
              <a:gd name="T55" fmla="*/ 90 h 107"/>
              <a:gd name="T56" fmla="*/ 3 w 98"/>
              <a:gd name="T57" fmla="*/ 97 h 107"/>
              <a:gd name="T58" fmla="*/ 3 w 98"/>
              <a:gd name="T59" fmla="*/ 97 h 107"/>
              <a:gd name="T60" fmla="*/ 8 w 98"/>
              <a:gd name="T61" fmla="*/ 93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98" h="107">
                <a:moveTo>
                  <a:pt x="8" y="93"/>
                </a:moveTo>
                <a:cubicBezTo>
                  <a:pt x="10" y="93"/>
                  <a:pt x="15" y="93"/>
                  <a:pt x="15" y="93"/>
                </a:cubicBezTo>
                <a:cubicBezTo>
                  <a:pt x="15" y="93"/>
                  <a:pt x="19" y="91"/>
                  <a:pt x="21" y="92"/>
                </a:cubicBezTo>
                <a:cubicBezTo>
                  <a:pt x="23" y="93"/>
                  <a:pt x="26" y="96"/>
                  <a:pt x="26" y="96"/>
                </a:cubicBezTo>
                <a:cubicBezTo>
                  <a:pt x="29" y="96"/>
                  <a:pt x="29" y="96"/>
                  <a:pt x="29" y="96"/>
                </a:cubicBezTo>
                <a:cubicBezTo>
                  <a:pt x="29" y="96"/>
                  <a:pt x="31" y="102"/>
                  <a:pt x="34" y="103"/>
                </a:cubicBezTo>
                <a:cubicBezTo>
                  <a:pt x="36" y="104"/>
                  <a:pt x="37" y="106"/>
                  <a:pt x="38" y="107"/>
                </a:cubicBezTo>
                <a:cubicBezTo>
                  <a:pt x="40" y="107"/>
                  <a:pt x="42" y="106"/>
                  <a:pt x="42" y="105"/>
                </a:cubicBezTo>
                <a:cubicBezTo>
                  <a:pt x="42" y="102"/>
                  <a:pt x="43" y="100"/>
                  <a:pt x="47" y="103"/>
                </a:cubicBezTo>
                <a:cubicBezTo>
                  <a:pt x="51" y="106"/>
                  <a:pt x="51" y="103"/>
                  <a:pt x="51" y="102"/>
                </a:cubicBezTo>
                <a:cubicBezTo>
                  <a:pt x="52" y="101"/>
                  <a:pt x="55" y="102"/>
                  <a:pt x="57" y="102"/>
                </a:cubicBezTo>
                <a:cubicBezTo>
                  <a:pt x="59" y="102"/>
                  <a:pt x="62" y="101"/>
                  <a:pt x="62" y="101"/>
                </a:cubicBezTo>
                <a:cubicBezTo>
                  <a:pt x="62" y="101"/>
                  <a:pt x="92" y="101"/>
                  <a:pt x="93" y="101"/>
                </a:cubicBezTo>
                <a:cubicBezTo>
                  <a:pt x="95" y="100"/>
                  <a:pt x="94" y="94"/>
                  <a:pt x="94" y="94"/>
                </a:cubicBezTo>
                <a:cubicBezTo>
                  <a:pt x="92" y="91"/>
                  <a:pt x="92" y="91"/>
                  <a:pt x="92" y="91"/>
                </a:cubicBezTo>
                <a:cubicBezTo>
                  <a:pt x="84" y="20"/>
                  <a:pt x="84" y="20"/>
                  <a:pt x="84" y="20"/>
                </a:cubicBezTo>
                <a:cubicBezTo>
                  <a:pt x="98" y="20"/>
                  <a:pt x="98" y="20"/>
                  <a:pt x="98" y="20"/>
                </a:cubicBezTo>
                <a:cubicBezTo>
                  <a:pt x="83" y="11"/>
                  <a:pt x="71" y="2"/>
                  <a:pt x="69" y="2"/>
                </a:cubicBezTo>
                <a:cubicBezTo>
                  <a:pt x="68" y="1"/>
                  <a:pt x="68" y="1"/>
                  <a:pt x="68" y="0"/>
                </a:cubicBezTo>
                <a:cubicBezTo>
                  <a:pt x="68" y="6"/>
                  <a:pt x="68" y="11"/>
                  <a:pt x="67" y="12"/>
                </a:cubicBezTo>
                <a:cubicBezTo>
                  <a:pt x="67" y="12"/>
                  <a:pt x="40" y="12"/>
                  <a:pt x="40" y="12"/>
                </a:cubicBezTo>
                <a:cubicBezTo>
                  <a:pt x="40" y="12"/>
                  <a:pt x="40" y="31"/>
                  <a:pt x="40" y="33"/>
                </a:cubicBezTo>
                <a:cubicBezTo>
                  <a:pt x="40" y="35"/>
                  <a:pt x="32" y="37"/>
                  <a:pt x="32" y="39"/>
                </a:cubicBezTo>
                <a:cubicBezTo>
                  <a:pt x="32" y="41"/>
                  <a:pt x="32" y="52"/>
                  <a:pt x="32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57"/>
                  <a:pt x="3" y="59"/>
                  <a:pt x="5" y="61"/>
                </a:cubicBezTo>
                <a:cubicBezTo>
                  <a:pt x="7" y="64"/>
                  <a:pt x="3" y="69"/>
                  <a:pt x="7" y="74"/>
                </a:cubicBezTo>
                <a:cubicBezTo>
                  <a:pt x="10" y="79"/>
                  <a:pt x="6" y="87"/>
                  <a:pt x="4" y="90"/>
                </a:cubicBezTo>
                <a:cubicBezTo>
                  <a:pt x="3" y="91"/>
                  <a:pt x="3" y="94"/>
                  <a:pt x="3" y="97"/>
                </a:cubicBezTo>
                <a:cubicBezTo>
                  <a:pt x="3" y="97"/>
                  <a:pt x="3" y="97"/>
                  <a:pt x="3" y="97"/>
                </a:cubicBezTo>
                <a:cubicBezTo>
                  <a:pt x="5" y="96"/>
                  <a:pt x="5" y="92"/>
                  <a:pt x="8" y="9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34">
            <a:extLst>
              <a:ext uri="{FF2B5EF4-FFF2-40B4-BE49-F238E27FC236}">
                <a16:creationId xmlns:a16="http://schemas.microsoft.com/office/drawing/2014/main" id="{75230867-5620-4C0F-BB85-EB6D23CF067B}"/>
              </a:ext>
            </a:extLst>
          </p:cNvPr>
          <p:cNvSpPr>
            <a:spLocks/>
          </p:cNvSpPr>
          <p:nvPr/>
        </p:nvSpPr>
        <p:spPr bwMode="auto">
          <a:xfrm>
            <a:off x="5621096" y="4142273"/>
            <a:ext cx="338033" cy="317294"/>
          </a:xfrm>
          <a:custGeom>
            <a:avLst/>
            <a:gdLst>
              <a:gd name="T0" fmla="*/ 127 w 134"/>
              <a:gd name="T1" fmla="*/ 52 h 126"/>
              <a:gd name="T2" fmla="*/ 123 w 134"/>
              <a:gd name="T3" fmla="*/ 44 h 126"/>
              <a:gd name="T4" fmla="*/ 114 w 134"/>
              <a:gd name="T5" fmla="*/ 41 h 126"/>
              <a:gd name="T6" fmla="*/ 109 w 134"/>
              <a:gd name="T7" fmla="*/ 34 h 126"/>
              <a:gd name="T8" fmla="*/ 60 w 134"/>
              <a:gd name="T9" fmla="*/ 0 h 126"/>
              <a:gd name="T10" fmla="*/ 46 w 134"/>
              <a:gd name="T11" fmla="*/ 0 h 126"/>
              <a:gd name="T12" fmla="*/ 54 w 134"/>
              <a:gd name="T13" fmla="*/ 71 h 126"/>
              <a:gd name="T14" fmla="*/ 56 w 134"/>
              <a:gd name="T15" fmla="*/ 74 h 126"/>
              <a:gd name="T16" fmla="*/ 55 w 134"/>
              <a:gd name="T17" fmla="*/ 81 h 126"/>
              <a:gd name="T18" fmla="*/ 24 w 134"/>
              <a:gd name="T19" fmla="*/ 81 h 126"/>
              <a:gd name="T20" fmla="*/ 19 w 134"/>
              <a:gd name="T21" fmla="*/ 82 h 126"/>
              <a:gd name="T22" fmla="*/ 13 w 134"/>
              <a:gd name="T23" fmla="*/ 82 h 126"/>
              <a:gd name="T24" fmla="*/ 9 w 134"/>
              <a:gd name="T25" fmla="*/ 83 h 126"/>
              <a:gd name="T26" fmla="*/ 4 w 134"/>
              <a:gd name="T27" fmla="*/ 85 h 126"/>
              <a:gd name="T28" fmla="*/ 0 w 134"/>
              <a:gd name="T29" fmla="*/ 87 h 126"/>
              <a:gd name="T30" fmla="*/ 1 w 134"/>
              <a:gd name="T31" fmla="*/ 89 h 126"/>
              <a:gd name="T32" fmla="*/ 2 w 134"/>
              <a:gd name="T33" fmla="*/ 91 h 126"/>
              <a:gd name="T34" fmla="*/ 3 w 134"/>
              <a:gd name="T35" fmla="*/ 96 h 126"/>
              <a:gd name="T36" fmla="*/ 8 w 134"/>
              <a:gd name="T37" fmla="*/ 101 h 126"/>
              <a:gd name="T38" fmla="*/ 8 w 134"/>
              <a:gd name="T39" fmla="*/ 108 h 126"/>
              <a:gd name="T40" fmla="*/ 10 w 134"/>
              <a:gd name="T41" fmla="*/ 110 h 126"/>
              <a:gd name="T42" fmla="*/ 15 w 134"/>
              <a:gd name="T43" fmla="*/ 109 h 126"/>
              <a:gd name="T44" fmla="*/ 20 w 134"/>
              <a:gd name="T45" fmla="*/ 110 h 126"/>
              <a:gd name="T46" fmla="*/ 26 w 134"/>
              <a:gd name="T47" fmla="*/ 106 h 126"/>
              <a:gd name="T48" fmla="*/ 29 w 134"/>
              <a:gd name="T49" fmla="*/ 112 h 126"/>
              <a:gd name="T50" fmla="*/ 32 w 134"/>
              <a:gd name="T51" fmla="*/ 115 h 126"/>
              <a:gd name="T52" fmla="*/ 32 w 134"/>
              <a:gd name="T53" fmla="*/ 118 h 126"/>
              <a:gd name="T54" fmla="*/ 34 w 134"/>
              <a:gd name="T55" fmla="*/ 123 h 126"/>
              <a:gd name="T56" fmla="*/ 37 w 134"/>
              <a:gd name="T57" fmla="*/ 123 h 126"/>
              <a:gd name="T58" fmla="*/ 41 w 134"/>
              <a:gd name="T59" fmla="*/ 125 h 126"/>
              <a:gd name="T60" fmla="*/ 46 w 134"/>
              <a:gd name="T61" fmla="*/ 122 h 126"/>
              <a:gd name="T62" fmla="*/ 50 w 134"/>
              <a:gd name="T63" fmla="*/ 122 h 126"/>
              <a:gd name="T64" fmla="*/ 53 w 134"/>
              <a:gd name="T65" fmla="*/ 123 h 126"/>
              <a:gd name="T66" fmla="*/ 55 w 134"/>
              <a:gd name="T67" fmla="*/ 122 h 126"/>
              <a:gd name="T68" fmla="*/ 57 w 134"/>
              <a:gd name="T69" fmla="*/ 116 h 126"/>
              <a:gd name="T70" fmla="*/ 57 w 134"/>
              <a:gd name="T71" fmla="*/ 111 h 126"/>
              <a:gd name="T72" fmla="*/ 63 w 134"/>
              <a:gd name="T73" fmla="*/ 108 h 126"/>
              <a:gd name="T74" fmla="*/ 66 w 134"/>
              <a:gd name="T75" fmla="*/ 103 h 126"/>
              <a:gd name="T76" fmla="*/ 69 w 134"/>
              <a:gd name="T77" fmla="*/ 97 h 126"/>
              <a:gd name="T78" fmla="*/ 74 w 134"/>
              <a:gd name="T79" fmla="*/ 97 h 126"/>
              <a:gd name="T80" fmla="*/ 77 w 134"/>
              <a:gd name="T81" fmla="*/ 94 h 126"/>
              <a:gd name="T82" fmla="*/ 81 w 134"/>
              <a:gd name="T83" fmla="*/ 92 h 126"/>
              <a:gd name="T84" fmla="*/ 84 w 134"/>
              <a:gd name="T85" fmla="*/ 90 h 126"/>
              <a:gd name="T86" fmla="*/ 91 w 134"/>
              <a:gd name="T87" fmla="*/ 87 h 126"/>
              <a:gd name="T88" fmla="*/ 97 w 134"/>
              <a:gd name="T89" fmla="*/ 85 h 126"/>
              <a:gd name="T90" fmla="*/ 107 w 134"/>
              <a:gd name="T91" fmla="*/ 85 h 126"/>
              <a:gd name="T92" fmla="*/ 113 w 134"/>
              <a:gd name="T93" fmla="*/ 83 h 126"/>
              <a:gd name="T94" fmla="*/ 126 w 134"/>
              <a:gd name="T95" fmla="*/ 82 h 126"/>
              <a:gd name="T96" fmla="*/ 131 w 134"/>
              <a:gd name="T97" fmla="*/ 78 h 126"/>
              <a:gd name="T98" fmla="*/ 134 w 134"/>
              <a:gd name="T99" fmla="*/ 72 h 126"/>
              <a:gd name="T100" fmla="*/ 134 w 134"/>
              <a:gd name="T101" fmla="*/ 51 h 126"/>
              <a:gd name="T102" fmla="*/ 127 w 134"/>
              <a:gd name="T103" fmla="*/ 52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4" h="126">
                <a:moveTo>
                  <a:pt x="127" y="52"/>
                </a:moveTo>
                <a:cubicBezTo>
                  <a:pt x="127" y="52"/>
                  <a:pt x="127" y="46"/>
                  <a:pt x="123" y="44"/>
                </a:cubicBezTo>
                <a:cubicBezTo>
                  <a:pt x="119" y="42"/>
                  <a:pt x="114" y="41"/>
                  <a:pt x="114" y="41"/>
                </a:cubicBezTo>
                <a:cubicBezTo>
                  <a:pt x="114" y="41"/>
                  <a:pt x="112" y="36"/>
                  <a:pt x="109" y="34"/>
                </a:cubicBezTo>
                <a:cubicBezTo>
                  <a:pt x="108" y="32"/>
                  <a:pt x="81" y="15"/>
                  <a:pt x="60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54" y="71"/>
                  <a:pt x="54" y="71"/>
                  <a:pt x="54" y="71"/>
                </a:cubicBezTo>
                <a:cubicBezTo>
                  <a:pt x="56" y="74"/>
                  <a:pt x="56" y="74"/>
                  <a:pt x="56" y="74"/>
                </a:cubicBezTo>
                <a:cubicBezTo>
                  <a:pt x="56" y="74"/>
                  <a:pt x="57" y="80"/>
                  <a:pt x="55" y="81"/>
                </a:cubicBezTo>
                <a:cubicBezTo>
                  <a:pt x="54" y="81"/>
                  <a:pt x="24" y="81"/>
                  <a:pt x="24" y="81"/>
                </a:cubicBezTo>
                <a:cubicBezTo>
                  <a:pt x="24" y="81"/>
                  <a:pt x="21" y="82"/>
                  <a:pt x="19" y="82"/>
                </a:cubicBezTo>
                <a:cubicBezTo>
                  <a:pt x="17" y="82"/>
                  <a:pt x="14" y="81"/>
                  <a:pt x="13" y="82"/>
                </a:cubicBezTo>
                <a:cubicBezTo>
                  <a:pt x="13" y="83"/>
                  <a:pt x="13" y="86"/>
                  <a:pt x="9" y="83"/>
                </a:cubicBezTo>
                <a:cubicBezTo>
                  <a:pt x="5" y="80"/>
                  <a:pt x="4" y="82"/>
                  <a:pt x="4" y="85"/>
                </a:cubicBezTo>
                <a:cubicBezTo>
                  <a:pt x="4" y="86"/>
                  <a:pt x="2" y="87"/>
                  <a:pt x="0" y="87"/>
                </a:cubicBezTo>
                <a:cubicBezTo>
                  <a:pt x="0" y="88"/>
                  <a:pt x="1" y="89"/>
                  <a:pt x="1" y="89"/>
                </a:cubicBezTo>
                <a:cubicBezTo>
                  <a:pt x="2" y="91"/>
                  <a:pt x="2" y="91"/>
                  <a:pt x="2" y="91"/>
                </a:cubicBezTo>
                <a:cubicBezTo>
                  <a:pt x="2" y="91"/>
                  <a:pt x="2" y="95"/>
                  <a:pt x="3" y="96"/>
                </a:cubicBezTo>
                <a:cubicBezTo>
                  <a:pt x="5" y="98"/>
                  <a:pt x="7" y="100"/>
                  <a:pt x="8" y="101"/>
                </a:cubicBezTo>
                <a:cubicBezTo>
                  <a:pt x="8" y="103"/>
                  <a:pt x="8" y="108"/>
                  <a:pt x="8" y="108"/>
                </a:cubicBezTo>
                <a:cubicBezTo>
                  <a:pt x="8" y="108"/>
                  <a:pt x="9" y="112"/>
                  <a:pt x="10" y="110"/>
                </a:cubicBezTo>
                <a:cubicBezTo>
                  <a:pt x="11" y="108"/>
                  <a:pt x="14" y="112"/>
                  <a:pt x="15" y="109"/>
                </a:cubicBezTo>
                <a:cubicBezTo>
                  <a:pt x="15" y="107"/>
                  <a:pt x="19" y="110"/>
                  <a:pt x="20" y="110"/>
                </a:cubicBezTo>
                <a:cubicBezTo>
                  <a:pt x="21" y="110"/>
                  <a:pt x="25" y="105"/>
                  <a:pt x="26" y="106"/>
                </a:cubicBezTo>
                <a:cubicBezTo>
                  <a:pt x="27" y="106"/>
                  <a:pt x="29" y="110"/>
                  <a:pt x="29" y="112"/>
                </a:cubicBezTo>
                <a:cubicBezTo>
                  <a:pt x="29" y="113"/>
                  <a:pt x="33" y="115"/>
                  <a:pt x="32" y="115"/>
                </a:cubicBezTo>
                <a:cubicBezTo>
                  <a:pt x="30" y="116"/>
                  <a:pt x="30" y="118"/>
                  <a:pt x="32" y="118"/>
                </a:cubicBezTo>
                <a:cubicBezTo>
                  <a:pt x="33" y="118"/>
                  <a:pt x="33" y="121"/>
                  <a:pt x="34" y="123"/>
                </a:cubicBezTo>
                <a:cubicBezTo>
                  <a:pt x="35" y="124"/>
                  <a:pt x="36" y="125"/>
                  <a:pt x="37" y="123"/>
                </a:cubicBezTo>
                <a:cubicBezTo>
                  <a:pt x="38" y="121"/>
                  <a:pt x="40" y="123"/>
                  <a:pt x="41" y="125"/>
                </a:cubicBezTo>
                <a:cubicBezTo>
                  <a:pt x="42" y="126"/>
                  <a:pt x="45" y="124"/>
                  <a:pt x="46" y="122"/>
                </a:cubicBezTo>
                <a:cubicBezTo>
                  <a:pt x="46" y="120"/>
                  <a:pt x="50" y="120"/>
                  <a:pt x="50" y="122"/>
                </a:cubicBezTo>
                <a:cubicBezTo>
                  <a:pt x="50" y="124"/>
                  <a:pt x="50" y="125"/>
                  <a:pt x="53" y="123"/>
                </a:cubicBezTo>
                <a:cubicBezTo>
                  <a:pt x="54" y="122"/>
                  <a:pt x="54" y="122"/>
                  <a:pt x="55" y="122"/>
                </a:cubicBezTo>
                <a:cubicBezTo>
                  <a:pt x="56" y="120"/>
                  <a:pt x="57" y="117"/>
                  <a:pt x="57" y="116"/>
                </a:cubicBezTo>
                <a:cubicBezTo>
                  <a:pt x="58" y="115"/>
                  <a:pt x="56" y="111"/>
                  <a:pt x="57" y="111"/>
                </a:cubicBezTo>
                <a:cubicBezTo>
                  <a:pt x="58" y="110"/>
                  <a:pt x="62" y="111"/>
                  <a:pt x="63" y="108"/>
                </a:cubicBezTo>
                <a:cubicBezTo>
                  <a:pt x="64" y="105"/>
                  <a:pt x="66" y="103"/>
                  <a:pt x="66" y="103"/>
                </a:cubicBezTo>
                <a:cubicBezTo>
                  <a:pt x="66" y="103"/>
                  <a:pt x="66" y="96"/>
                  <a:pt x="69" y="97"/>
                </a:cubicBezTo>
                <a:cubicBezTo>
                  <a:pt x="71" y="98"/>
                  <a:pt x="73" y="100"/>
                  <a:pt x="74" y="97"/>
                </a:cubicBezTo>
                <a:cubicBezTo>
                  <a:pt x="74" y="95"/>
                  <a:pt x="76" y="96"/>
                  <a:pt x="77" y="94"/>
                </a:cubicBezTo>
                <a:cubicBezTo>
                  <a:pt x="78" y="91"/>
                  <a:pt x="79" y="91"/>
                  <a:pt x="81" y="92"/>
                </a:cubicBezTo>
                <a:cubicBezTo>
                  <a:pt x="83" y="92"/>
                  <a:pt x="84" y="91"/>
                  <a:pt x="84" y="90"/>
                </a:cubicBezTo>
                <a:cubicBezTo>
                  <a:pt x="84" y="89"/>
                  <a:pt x="88" y="89"/>
                  <a:pt x="91" y="87"/>
                </a:cubicBezTo>
                <a:cubicBezTo>
                  <a:pt x="94" y="85"/>
                  <a:pt x="96" y="83"/>
                  <a:pt x="97" y="85"/>
                </a:cubicBezTo>
                <a:cubicBezTo>
                  <a:pt x="98" y="86"/>
                  <a:pt x="106" y="86"/>
                  <a:pt x="107" y="85"/>
                </a:cubicBezTo>
                <a:cubicBezTo>
                  <a:pt x="108" y="85"/>
                  <a:pt x="111" y="82"/>
                  <a:pt x="113" y="83"/>
                </a:cubicBezTo>
                <a:cubicBezTo>
                  <a:pt x="116" y="83"/>
                  <a:pt x="123" y="82"/>
                  <a:pt x="126" y="82"/>
                </a:cubicBezTo>
                <a:cubicBezTo>
                  <a:pt x="129" y="82"/>
                  <a:pt x="130" y="79"/>
                  <a:pt x="131" y="78"/>
                </a:cubicBezTo>
                <a:cubicBezTo>
                  <a:pt x="132" y="77"/>
                  <a:pt x="133" y="73"/>
                  <a:pt x="134" y="72"/>
                </a:cubicBezTo>
                <a:cubicBezTo>
                  <a:pt x="134" y="72"/>
                  <a:pt x="134" y="57"/>
                  <a:pt x="134" y="51"/>
                </a:cubicBezTo>
                <a:cubicBezTo>
                  <a:pt x="131" y="51"/>
                  <a:pt x="127" y="52"/>
                  <a:pt x="127" y="5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35">
            <a:extLst>
              <a:ext uri="{FF2B5EF4-FFF2-40B4-BE49-F238E27FC236}">
                <a16:creationId xmlns:a16="http://schemas.microsoft.com/office/drawing/2014/main" id="{E02E69F4-31CA-4F91-9B18-CE07C7D99B91}"/>
              </a:ext>
            </a:extLst>
          </p:cNvPr>
          <p:cNvSpPr>
            <a:spLocks/>
          </p:cNvSpPr>
          <p:nvPr/>
        </p:nvSpPr>
        <p:spPr bwMode="auto">
          <a:xfrm>
            <a:off x="5760041" y="4351728"/>
            <a:ext cx="167980" cy="120281"/>
          </a:xfrm>
          <a:custGeom>
            <a:avLst/>
            <a:gdLst>
              <a:gd name="T0" fmla="*/ 66 w 66"/>
              <a:gd name="T1" fmla="*/ 27 h 48"/>
              <a:gd name="T2" fmla="*/ 63 w 66"/>
              <a:gd name="T3" fmla="*/ 25 h 48"/>
              <a:gd name="T4" fmla="*/ 62 w 66"/>
              <a:gd name="T5" fmla="*/ 21 h 48"/>
              <a:gd name="T6" fmla="*/ 58 w 66"/>
              <a:gd name="T7" fmla="*/ 22 h 48"/>
              <a:gd name="T8" fmla="*/ 55 w 66"/>
              <a:gd name="T9" fmla="*/ 19 h 48"/>
              <a:gd name="T10" fmla="*/ 53 w 66"/>
              <a:gd name="T11" fmla="*/ 16 h 48"/>
              <a:gd name="T12" fmla="*/ 50 w 66"/>
              <a:gd name="T13" fmla="*/ 11 h 48"/>
              <a:gd name="T14" fmla="*/ 47 w 66"/>
              <a:gd name="T15" fmla="*/ 7 h 48"/>
              <a:gd name="T16" fmla="*/ 47 w 66"/>
              <a:gd name="T17" fmla="*/ 2 h 48"/>
              <a:gd name="T18" fmla="*/ 42 w 66"/>
              <a:gd name="T19" fmla="*/ 2 h 48"/>
              <a:gd name="T20" fmla="*/ 36 w 66"/>
              <a:gd name="T21" fmla="*/ 4 h 48"/>
              <a:gd name="T22" fmla="*/ 29 w 66"/>
              <a:gd name="T23" fmla="*/ 7 h 48"/>
              <a:gd name="T24" fmla="*/ 26 w 66"/>
              <a:gd name="T25" fmla="*/ 9 h 48"/>
              <a:gd name="T26" fmla="*/ 22 w 66"/>
              <a:gd name="T27" fmla="*/ 11 h 48"/>
              <a:gd name="T28" fmla="*/ 19 w 66"/>
              <a:gd name="T29" fmla="*/ 14 h 48"/>
              <a:gd name="T30" fmla="*/ 14 w 66"/>
              <a:gd name="T31" fmla="*/ 14 h 48"/>
              <a:gd name="T32" fmla="*/ 11 w 66"/>
              <a:gd name="T33" fmla="*/ 20 h 48"/>
              <a:gd name="T34" fmla="*/ 8 w 66"/>
              <a:gd name="T35" fmla="*/ 25 h 48"/>
              <a:gd name="T36" fmla="*/ 2 w 66"/>
              <a:gd name="T37" fmla="*/ 28 h 48"/>
              <a:gd name="T38" fmla="*/ 2 w 66"/>
              <a:gd name="T39" fmla="*/ 33 h 48"/>
              <a:gd name="T40" fmla="*/ 0 w 66"/>
              <a:gd name="T41" fmla="*/ 39 h 48"/>
              <a:gd name="T42" fmla="*/ 4 w 66"/>
              <a:gd name="T43" fmla="*/ 42 h 48"/>
              <a:gd name="T44" fmla="*/ 11 w 66"/>
              <a:gd name="T45" fmla="*/ 45 h 48"/>
              <a:gd name="T46" fmla="*/ 21 w 66"/>
              <a:gd name="T47" fmla="*/ 44 h 48"/>
              <a:gd name="T48" fmla="*/ 23 w 66"/>
              <a:gd name="T49" fmla="*/ 43 h 48"/>
              <a:gd name="T50" fmla="*/ 22 w 66"/>
              <a:gd name="T51" fmla="*/ 35 h 48"/>
              <a:gd name="T52" fmla="*/ 42 w 66"/>
              <a:gd name="T53" fmla="*/ 36 h 48"/>
              <a:gd name="T54" fmla="*/ 45 w 66"/>
              <a:gd name="T55" fmla="*/ 34 h 48"/>
              <a:gd name="T56" fmla="*/ 53 w 66"/>
              <a:gd name="T57" fmla="*/ 35 h 48"/>
              <a:gd name="T58" fmla="*/ 57 w 66"/>
              <a:gd name="T59" fmla="*/ 32 h 48"/>
              <a:gd name="T60" fmla="*/ 64 w 66"/>
              <a:gd name="T61" fmla="*/ 30 h 48"/>
              <a:gd name="T62" fmla="*/ 66 w 66"/>
              <a:gd name="T63" fmla="*/ 27 h 48"/>
              <a:gd name="T64" fmla="*/ 66 w 66"/>
              <a:gd name="T65" fmla="*/ 2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6" h="48">
                <a:moveTo>
                  <a:pt x="66" y="27"/>
                </a:moveTo>
                <a:cubicBezTo>
                  <a:pt x="65" y="26"/>
                  <a:pt x="63" y="25"/>
                  <a:pt x="63" y="25"/>
                </a:cubicBezTo>
                <a:cubicBezTo>
                  <a:pt x="62" y="25"/>
                  <a:pt x="62" y="22"/>
                  <a:pt x="62" y="21"/>
                </a:cubicBezTo>
                <a:cubicBezTo>
                  <a:pt x="62" y="20"/>
                  <a:pt x="59" y="22"/>
                  <a:pt x="58" y="22"/>
                </a:cubicBezTo>
                <a:cubicBezTo>
                  <a:pt x="57" y="21"/>
                  <a:pt x="56" y="19"/>
                  <a:pt x="55" y="19"/>
                </a:cubicBezTo>
                <a:cubicBezTo>
                  <a:pt x="53" y="19"/>
                  <a:pt x="53" y="17"/>
                  <a:pt x="53" y="16"/>
                </a:cubicBezTo>
                <a:cubicBezTo>
                  <a:pt x="53" y="14"/>
                  <a:pt x="51" y="12"/>
                  <a:pt x="50" y="11"/>
                </a:cubicBezTo>
                <a:cubicBezTo>
                  <a:pt x="48" y="10"/>
                  <a:pt x="48" y="7"/>
                  <a:pt x="47" y="7"/>
                </a:cubicBezTo>
                <a:cubicBezTo>
                  <a:pt x="46" y="6"/>
                  <a:pt x="47" y="4"/>
                  <a:pt x="47" y="2"/>
                </a:cubicBezTo>
                <a:cubicBezTo>
                  <a:pt x="45" y="2"/>
                  <a:pt x="42" y="2"/>
                  <a:pt x="42" y="2"/>
                </a:cubicBezTo>
                <a:cubicBezTo>
                  <a:pt x="41" y="0"/>
                  <a:pt x="39" y="2"/>
                  <a:pt x="36" y="4"/>
                </a:cubicBezTo>
                <a:cubicBezTo>
                  <a:pt x="33" y="6"/>
                  <a:pt x="29" y="6"/>
                  <a:pt x="29" y="7"/>
                </a:cubicBezTo>
                <a:cubicBezTo>
                  <a:pt x="29" y="8"/>
                  <a:pt x="28" y="9"/>
                  <a:pt x="26" y="9"/>
                </a:cubicBezTo>
                <a:cubicBezTo>
                  <a:pt x="24" y="8"/>
                  <a:pt x="23" y="8"/>
                  <a:pt x="22" y="11"/>
                </a:cubicBezTo>
                <a:cubicBezTo>
                  <a:pt x="21" y="13"/>
                  <a:pt x="19" y="12"/>
                  <a:pt x="19" y="14"/>
                </a:cubicBezTo>
                <a:cubicBezTo>
                  <a:pt x="18" y="17"/>
                  <a:pt x="16" y="15"/>
                  <a:pt x="14" y="14"/>
                </a:cubicBezTo>
                <a:cubicBezTo>
                  <a:pt x="11" y="13"/>
                  <a:pt x="11" y="20"/>
                  <a:pt x="11" y="20"/>
                </a:cubicBezTo>
                <a:cubicBezTo>
                  <a:pt x="11" y="20"/>
                  <a:pt x="9" y="22"/>
                  <a:pt x="8" y="25"/>
                </a:cubicBezTo>
                <a:cubicBezTo>
                  <a:pt x="7" y="28"/>
                  <a:pt x="3" y="27"/>
                  <a:pt x="2" y="28"/>
                </a:cubicBezTo>
                <a:cubicBezTo>
                  <a:pt x="1" y="28"/>
                  <a:pt x="3" y="32"/>
                  <a:pt x="2" y="33"/>
                </a:cubicBezTo>
                <a:cubicBezTo>
                  <a:pt x="2" y="34"/>
                  <a:pt x="1" y="37"/>
                  <a:pt x="0" y="39"/>
                </a:cubicBezTo>
                <a:cubicBezTo>
                  <a:pt x="2" y="40"/>
                  <a:pt x="4" y="41"/>
                  <a:pt x="4" y="42"/>
                </a:cubicBezTo>
                <a:cubicBezTo>
                  <a:pt x="5" y="43"/>
                  <a:pt x="9" y="48"/>
                  <a:pt x="11" y="45"/>
                </a:cubicBezTo>
                <a:cubicBezTo>
                  <a:pt x="13" y="43"/>
                  <a:pt x="19" y="43"/>
                  <a:pt x="21" y="44"/>
                </a:cubicBezTo>
                <a:cubicBezTo>
                  <a:pt x="22" y="46"/>
                  <a:pt x="23" y="45"/>
                  <a:pt x="23" y="43"/>
                </a:cubicBezTo>
                <a:cubicBezTo>
                  <a:pt x="24" y="42"/>
                  <a:pt x="21" y="37"/>
                  <a:pt x="22" y="35"/>
                </a:cubicBezTo>
                <a:cubicBezTo>
                  <a:pt x="23" y="34"/>
                  <a:pt x="41" y="35"/>
                  <a:pt x="42" y="36"/>
                </a:cubicBezTo>
                <a:cubicBezTo>
                  <a:pt x="43" y="37"/>
                  <a:pt x="43" y="33"/>
                  <a:pt x="45" y="34"/>
                </a:cubicBezTo>
                <a:cubicBezTo>
                  <a:pt x="48" y="34"/>
                  <a:pt x="51" y="35"/>
                  <a:pt x="53" y="35"/>
                </a:cubicBezTo>
                <a:cubicBezTo>
                  <a:pt x="54" y="34"/>
                  <a:pt x="56" y="32"/>
                  <a:pt x="57" y="32"/>
                </a:cubicBezTo>
                <a:cubicBezTo>
                  <a:pt x="58" y="32"/>
                  <a:pt x="63" y="31"/>
                  <a:pt x="64" y="30"/>
                </a:cubicBezTo>
                <a:cubicBezTo>
                  <a:pt x="65" y="29"/>
                  <a:pt x="66" y="29"/>
                  <a:pt x="66" y="27"/>
                </a:cubicBezTo>
                <a:cubicBezTo>
                  <a:pt x="66" y="27"/>
                  <a:pt x="66" y="27"/>
                  <a:pt x="66" y="2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36">
            <a:extLst>
              <a:ext uri="{FF2B5EF4-FFF2-40B4-BE49-F238E27FC236}">
                <a16:creationId xmlns:a16="http://schemas.microsoft.com/office/drawing/2014/main" id="{AD3B0EA5-8380-42E2-88FD-8738C559C12C}"/>
              </a:ext>
            </a:extLst>
          </p:cNvPr>
          <p:cNvSpPr>
            <a:spLocks/>
          </p:cNvSpPr>
          <p:nvPr/>
        </p:nvSpPr>
        <p:spPr bwMode="auto">
          <a:xfrm>
            <a:off x="5876174" y="4175454"/>
            <a:ext cx="315220" cy="246785"/>
          </a:xfrm>
          <a:custGeom>
            <a:avLst/>
            <a:gdLst>
              <a:gd name="T0" fmla="*/ 120 w 125"/>
              <a:gd name="T1" fmla="*/ 14 h 98"/>
              <a:gd name="T2" fmla="*/ 119 w 125"/>
              <a:gd name="T3" fmla="*/ 4 h 98"/>
              <a:gd name="T4" fmla="*/ 113 w 125"/>
              <a:gd name="T5" fmla="*/ 8 h 98"/>
              <a:gd name="T6" fmla="*/ 108 w 125"/>
              <a:gd name="T7" fmla="*/ 3 h 98"/>
              <a:gd name="T8" fmla="*/ 96 w 125"/>
              <a:gd name="T9" fmla="*/ 0 h 98"/>
              <a:gd name="T10" fmla="*/ 61 w 125"/>
              <a:gd name="T11" fmla="*/ 22 h 98"/>
              <a:gd name="T12" fmla="*/ 47 w 125"/>
              <a:gd name="T13" fmla="*/ 34 h 98"/>
              <a:gd name="T14" fmla="*/ 34 w 125"/>
              <a:gd name="T15" fmla="*/ 38 h 98"/>
              <a:gd name="T16" fmla="*/ 33 w 125"/>
              <a:gd name="T17" fmla="*/ 38 h 98"/>
              <a:gd name="T18" fmla="*/ 33 w 125"/>
              <a:gd name="T19" fmla="*/ 59 h 98"/>
              <a:gd name="T20" fmla="*/ 30 w 125"/>
              <a:gd name="T21" fmla="*/ 65 h 98"/>
              <a:gd name="T22" fmla="*/ 25 w 125"/>
              <a:gd name="T23" fmla="*/ 69 h 98"/>
              <a:gd name="T24" fmla="*/ 12 w 125"/>
              <a:gd name="T25" fmla="*/ 70 h 98"/>
              <a:gd name="T26" fmla="*/ 6 w 125"/>
              <a:gd name="T27" fmla="*/ 72 h 98"/>
              <a:gd name="T28" fmla="*/ 1 w 125"/>
              <a:gd name="T29" fmla="*/ 72 h 98"/>
              <a:gd name="T30" fmla="*/ 1 w 125"/>
              <a:gd name="T31" fmla="*/ 77 h 98"/>
              <a:gd name="T32" fmla="*/ 4 w 125"/>
              <a:gd name="T33" fmla="*/ 81 h 98"/>
              <a:gd name="T34" fmla="*/ 7 w 125"/>
              <a:gd name="T35" fmla="*/ 86 h 98"/>
              <a:gd name="T36" fmla="*/ 9 w 125"/>
              <a:gd name="T37" fmla="*/ 89 h 98"/>
              <a:gd name="T38" fmla="*/ 12 w 125"/>
              <a:gd name="T39" fmla="*/ 92 h 98"/>
              <a:gd name="T40" fmla="*/ 16 w 125"/>
              <a:gd name="T41" fmla="*/ 91 h 98"/>
              <a:gd name="T42" fmla="*/ 17 w 125"/>
              <a:gd name="T43" fmla="*/ 95 h 98"/>
              <a:gd name="T44" fmla="*/ 20 w 125"/>
              <a:gd name="T45" fmla="*/ 97 h 98"/>
              <a:gd name="T46" fmla="*/ 23 w 125"/>
              <a:gd name="T47" fmla="*/ 93 h 98"/>
              <a:gd name="T48" fmla="*/ 25 w 125"/>
              <a:gd name="T49" fmla="*/ 97 h 98"/>
              <a:gd name="T50" fmla="*/ 29 w 125"/>
              <a:gd name="T51" fmla="*/ 96 h 98"/>
              <a:gd name="T52" fmla="*/ 32 w 125"/>
              <a:gd name="T53" fmla="*/ 90 h 98"/>
              <a:gd name="T54" fmla="*/ 34 w 125"/>
              <a:gd name="T55" fmla="*/ 83 h 98"/>
              <a:gd name="T56" fmla="*/ 41 w 125"/>
              <a:gd name="T57" fmla="*/ 83 h 98"/>
              <a:gd name="T58" fmla="*/ 46 w 125"/>
              <a:gd name="T59" fmla="*/ 82 h 98"/>
              <a:gd name="T60" fmla="*/ 53 w 125"/>
              <a:gd name="T61" fmla="*/ 84 h 98"/>
              <a:gd name="T62" fmla="*/ 57 w 125"/>
              <a:gd name="T63" fmla="*/ 88 h 98"/>
              <a:gd name="T64" fmla="*/ 64 w 125"/>
              <a:gd name="T65" fmla="*/ 86 h 98"/>
              <a:gd name="T66" fmla="*/ 70 w 125"/>
              <a:gd name="T67" fmla="*/ 89 h 98"/>
              <a:gd name="T68" fmla="*/ 78 w 125"/>
              <a:gd name="T69" fmla="*/ 89 h 98"/>
              <a:gd name="T70" fmla="*/ 84 w 125"/>
              <a:gd name="T71" fmla="*/ 86 h 98"/>
              <a:gd name="T72" fmla="*/ 94 w 125"/>
              <a:gd name="T73" fmla="*/ 86 h 98"/>
              <a:gd name="T74" fmla="*/ 101 w 125"/>
              <a:gd name="T75" fmla="*/ 87 h 98"/>
              <a:gd name="T76" fmla="*/ 106 w 125"/>
              <a:gd name="T77" fmla="*/ 82 h 98"/>
              <a:gd name="T78" fmla="*/ 108 w 125"/>
              <a:gd name="T79" fmla="*/ 82 h 98"/>
              <a:gd name="T80" fmla="*/ 108 w 125"/>
              <a:gd name="T81" fmla="*/ 80 h 98"/>
              <a:gd name="T82" fmla="*/ 109 w 125"/>
              <a:gd name="T83" fmla="*/ 73 h 98"/>
              <a:gd name="T84" fmla="*/ 122 w 125"/>
              <a:gd name="T85" fmla="*/ 57 h 98"/>
              <a:gd name="T86" fmla="*/ 123 w 125"/>
              <a:gd name="T87" fmla="*/ 37 h 98"/>
              <a:gd name="T88" fmla="*/ 124 w 125"/>
              <a:gd name="T89" fmla="*/ 28 h 98"/>
              <a:gd name="T90" fmla="*/ 123 w 125"/>
              <a:gd name="T91" fmla="*/ 22 h 98"/>
              <a:gd name="T92" fmla="*/ 120 w 125"/>
              <a:gd name="T93" fmla="*/ 14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5" h="98">
                <a:moveTo>
                  <a:pt x="120" y="14"/>
                </a:moveTo>
                <a:cubicBezTo>
                  <a:pt x="120" y="13"/>
                  <a:pt x="119" y="8"/>
                  <a:pt x="119" y="4"/>
                </a:cubicBezTo>
                <a:cubicBezTo>
                  <a:pt x="113" y="8"/>
                  <a:pt x="113" y="8"/>
                  <a:pt x="113" y="8"/>
                </a:cubicBezTo>
                <a:cubicBezTo>
                  <a:pt x="113" y="8"/>
                  <a:pt x="111" y="5"/>
                  <a:pt x="108" y="3"/>
                </a:cubicBezTo>
                <a:cubicBezTo>
                  <a:pt x="104" y="0"/>
                  <a:pt x="96" y="0"/>
                  <a:pt x="96" y="0"/>
                </a:cubicBezTo>
                <a:cubicBezTo>
                  <a:pt x="61" y="22"/>
                  <a:pt x="61" y="22"/>
                  <a:pt x="61" y="22"/>
                </a:cubicBezTo>
                <a:cubicBezTo>
                  <a:pt x="47" y="34"/>
                  <a:pt x="47" y="34"/>
                  <a:pt x="47" y="34"/>
                </a:cubicBezTo>
                <a:cubicBezTo>
                  <a:pt x="47" y="34"/>
                  <a:pt x="37" y="37"/>
                  <a:pt x="34" y="38"/>
                </a:cubicBezTo>
                <a:cubicBezTo>
                  <a:pt x="34" y="38"/>
                  <a:pt x="34" y="38"/>
                  <a:pt x="33" y="38"/>
                </a:cubicBezTo>
                <a:cubicBezTo>
                  <a:pt x="33" y="44"/>
                  <a:pt x="33" y="59"/>
                  <a:pt x="33" y="59"/>
                </a:cubicBezTo>
                <a:cubicBezTo>
                  <a:pt x="32" y="60"/>
                  <a:pt x="31" y="64"/>
                  <a:pt x="30" y="65"/>
                </a:cubicBezTo>
                <a:cubicBezTo>
                  <a:pt x="29" y="66"/>
                  <a:pt x="28" y="69"/>
                  <a:pt x="25" y="69"/>
                </a:cubicBezTo>
                <a:cubicBezTo>
                  <a:pt x="22" y="69"/>
                  <a:pt x="15" y="70"/>
                  <a:pt x="12" y="70"/>
                </a:cubicBezTo>
                <a:cubicBezTo>
                  <a:pt x="10" y="69"/>
                  <a:pt x="7" y="72"/>
                  <a:pt x="6" y="72"/>
                </a:cubicBezTo>
                <a:cubicBezTo>
                  <a:pt x="5" y="72"/>
                  <a:pt x="3" y="72"/>
                  <a:pt x="1" y="72"/>
                </a:cubicBezTo>
                <a:cubicBezTo>
                  <a:pt x="1" y="74"/>
                  <a:pt x="0" y="76"/>
                  <a:pt x="1" y="77"/>
                </a:cubicBezTo>
                <a:cubicBezTo>
                  <a:pt x="2" y="77"/>
                  <a:pt x="2" y="80"/>
                  <a:pt x="4" y="81"/>
                </a:cubicBezTo>
                <a:cubicBezTo>
                  <a:pt x="5" y="82"/>
                  <a:pt x="7" y="84"/>
                  <a:pt x="7" y="86"/>
                </a:cubicBezTo>
                <a:cubicBezTo>
                  <a:pt x="7" y="87"/>
                  <a:pt x="7" y="89"/>
                  <a:pt x="9" y="89"/>
                </a:cubicBezTo>
                <a:cubicBezTo>
                  <a:pt x="10" y="89"/>
                  <a:pt x="11" y="91"/>
                  <a:pt x="12" y="92"/>
                </a:cubicBezTo>
                <a:cubicBezTo>
                  <a:pt x="13" y="92"/>
                  <a:pt x="16" y="90"/>
                  <a:pt x="16" y="91"/>
                </a:cubicBezTo>
                <a:cubicBezTo>
                  <a:pt x="16" y="92"/>
                  <a:pt x="16" y="95"/>
                  <a:pt x="17" y="95"/>
                </a:cubicBezTo>
                <a:cubicBezTo>
                  <a:pt x="17" y="95"/>
                  <a:pt x="19" y="96"/>
                  <a:pt x="20" y="97"/>
                </a:cubicBezTo>
                <a:cubicBezTo>
                  <a:pt x="19" y="95"/>
                  <a:pt x="20" y="92"/>
                  <a:pt x="23" y="93"/>
                </a:cubicBezTo>
                <a:cubicBezTo>
                  <a:pt x="25" y="94"/>
                  <a:pt x="23" y="96"/>
                  <a:pt x="25" y="97"/>
                </a:cubicBezTo>
                <a:cubicBezTo>
                  <a:pt x="27" y="98"/>
                  <a:pt x="29" y="97"/>
                  <a:pt x="29" y="96"/>
                </a:cubicBezTo>
                <a:cubicBezTo>
                  <a:pt x="29" y="94"/>
                  <a:pt x="31" y="91"/>
                  <a:pt x="32" y="90"/>
                </a:cubicBezTo>
                <a:cubicBezTo>
                  <a:pt x="33" y="89"/>
                  <a:pt x="33" y="85"/>
                  <a:pt x="34" y="83"/>
                </a:cubicBezTo>
                <a:cubicBezTo>
                  <a:pt x="36" y="82"/>
                  <a:pt x="40" y="83"/>
                  <a:pt x="41" y="83"/>
                </a:cubicBezTo>
                <a:cubicBezTo>
                  <a:pt x="43" y="84"/>
                  <a:pt x="44" y="80"/>
                  <a:pt x="46" y="82"/>
                </a:cubicBezTo>
                <a:cubicBezTo>
                  <a:pt x="48" y="83"/>
                  <a:pt x="51" y="82"/>
                  <a:pt x="53" y="84"/>
                </a:cubicBezTo>
                <a:cubicBezTo>
                  <a:pt x="54" y="85"/>
                  <a:pt x="55" y="89"/>
                  <a:pt x="57" y="88"/>
                </a:cubicBezTo>
                <a:cubicBezTo>
                  <a:pt x="60" y="87"/>
                  <a:pt x="62" y="86"/>
                  <a:pt x="64" y="86"/>
                </a:cubicBezTo>
                <a:cubicBezTo>
                  <a:pt x="65" y="86"/>
                  <a:pt x="69" y="89"/>
                  <a:pt x="70" y="89"/>
                </a:cubicBezTo>
                <a:cubicBezTo>
                  <a:pt x="71" y="90"/>
                  <a:pt x="76" y="90"/>
                  <a:pt x="78" y="89"/>
                </a:cubicBezTo>
                <a:cubicBezTo>
                  <a:pt x="80" y="88"/>
                  <a:pt x="82" y="85"/>
                  <a:pt x="84" y="86"/>
                </a:cubicBezTo>
                <a:cubicBezTo>
                  <a:pt x="86" y="86"/>
                  <a:pt x="93" y="85"/>
                  <a:pt x="94" y="86"/>
                </a:cubicBezTo>
                <a:cubicBezTo>
                  <a:pt x="95" y="87"/>
                  <a:pt x="99" y="88"/>
                  <a:pt x="101" y="87"/>
                </a:cubicBezTo>
                <a:cubicBezTo>
                  <a:pt x="103" y="87"/>
                  <a:pt x="105" y="83"/>
                  <a:pt x="106" y="82"/>
                </a:cubicBezTo>
                <a:cubicBezTo>
                  <a:pt x="107" y="82"/>
                  <a:pt x="107" y="82"/>
                  <a:pt x="108" y="82"/>
                </a:cubicBezTo>
                <a:cubicBezTo>
                  <a:pt x="108" y="81"/>
                  <a:pt x="108" y="80"/>
                  <a:pt x="108" y="80"/>
                </a:cubicBezTo>
                <a:cubicBezTo>
                  <a:pt x="108" y="75"/>
                  <a:pt x="109" y="77"/>
                  <a:pt x="109" y="73"/>
                </a:cubicBezTo>
                <a:cubicBezTo>
                  <a:pt x="110" y="68"/>
                  <a:pt x="121" y="57"/>
                  <a:pt x="122" y="57"/>
                </a:cubicBezTo>
                <a:cubicBezTo>
                  <a:pt x="123" y="56"/>
                  <a:pt x="123" y="39"/>
                  <a:pt x="123" y="37"/>
                </a:cubicBezTo>
                <a:cubicBezTo>
                  <a:pt x="123" y="34"/>
                  <a:pt x="124" y="31"/>
                  <a:pt x="124" y="28"/>
                </a:cubicBezTo>
                <a:cubicBezTo>
                  <a:pt x="125" y="25"/>
                  <a:pt x="123" y="25"/>
                  <a:pt x="123" y="22"/>
                </a:cubicBezTo>
                <a:cubicBezTo>
                  <a:pt x="123" y="19"/>
                  <a:pt x="120" y="16"/>
                  <a:pt x="120" y="14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Freeform 37">
            <a:extLst>
              <a:ext uri="{FF2B5EF4-FFF2-40B4-BE49-F238E27FC236}">
                <a16:creationId xmlns:a16="http://schemas.microsoft.com/office/drawing/2014/main" id="{64C26D63-4A8F-4BD2-8CBC-2223AB9FC92D}"/>
              </a:ext>
            </a:extLst>
          </p:cNvPr>
          <p:cNvSpPr>
            <a:spLocks/>
          </p:cNvSpPr>
          <p:nvPr/>
        </p:nvSpPr>
        <p:spPr bwMode="auto">
          <a:xfrm>
            <a:off x="6149918" y="4175454"/>
            <a:ext cx="201161" cy="335958"/>
          </a:xfrm>
          <a:custGeom>
            <a:avLst/>
            <a:gdLst>
              <a:gd name="T0" fmla="*/ 80 w 80"/>
              <a:gd name="T1" fmla="*/ 33 h 134"/>
              <a:gd name="T2" fmla="*/ 18 w 80"/>
              <a:gd name="T3" fmla="*/ 0 h 134"/>
              <a:gd name="T4" fmla="*/ 11 w 80"/>
              <a:gd name="T5" fmla="*/ 4 h 134"/>
              <a:gd name="T6" fmla="*/ 12 w 80"/>
              <a:gd name="T7" fmla="*/ 14 h 134"/>
              <a:gd name="T8" fmla="*/ 15 w 80"/>
              <a:gd name="T9" fmla="*/ 22 h 134"/>
              <a:gd name="T10" fmla="*/ 16 w 80"/>
              <a:gd name="T11" fmla="*/ 28 h 134"/>
              <a:gd name="T12" fmla="*/ 15 w 80"/>
              <a:gd name="T13" fmla="*/ 37 h 134"/>
              <a:gd name="T14" fmla="*/ 14 w 80"/>
              <a:gd name="T15" fmla="*/ 57 h 134"/>
              <a:gd name="T16" fmla="*/ 1 w 80"/>
              <a:gd name="T17" fmla="*/ 73 h 134"/>
              <a:gd name="T18" fmla="*/ 0 w 80"/>
              <a:gd name="T19" fmla="*/ 80 h 134"/>
              <a:gd name="T20" fmla="*/ 0 w 80"/>
              <a:gd name="T21" fmla="*/ 82 h 134"/>
              <a:gd name="T22" fmla="*/ 1 w 80"/>
              <a:gd name="T23" fmla="*/ 84 h 134"/>
              <a:gd name="T24" fmla="*/ 5 w 80"/>
              <a:gd name="T25" fmla="*/ 87 h 134"/>
              <a:gd name="T26" fmla="*/ 10 w 80"/>
              <a:gd name="T27" fmla="*/ 95 h 134"/>
              <a:gd name="T28" fmla="*/ 11 w 80"/>
              <a:gd name="T29" fmla="*/ 102 h 134"/>
              <a:gd name="T30" fmla="*/ 14 w 80"/>
              <a:gd name="T31" fmla="*/ 112 h 134"/>
              <a:gd name="T32" fmla="*/ 11 w 80"/>
              <a:gd name="T33" fmla="*/ 113 h 134"/>
              <a:gd name="T34" fmla="*/ 4 w 80"/>
              <a:gd name="T35" fmla="*/ 114 h 134"/>
              <a:gd name="T36" fmla="*/ 6 w 80"/>
              <a:gd name="T37" fmla="*/ 120 h 134"/>
              <a:gd name="T38" fmla="*/ 12 w 80"/>
              <a:gd name="T39" fmla="*/ 127 h 134"/>
              <a:gd name="T40" fmla="*/ 16 w 80"/>
              <a:gd name="T41" fmla="*/ 133 h 134"/>
              <a:gd name="T42" fmla="*/ 20 w 80"/>
              <a:gd name="T43" fmla="*/ 131 h 134"/>
              <a:gd name="T44" fmla="*/ 25 w 80"/>
              <a:gd name="T45" fmla="*/ 131 h 134"/>
              <a:gd name="T46" fmla="*/ 34 w 80"/>
              <a:gd name="T47" fmla="*/ 129 h 134"/>
              <a:gd name="T48" fmla="*/ 41 w 80"/>
              <a:gd name="T49" fmla="*/ 125 h 134"/>
              <a:gd name="T50" fmla="*/ 42 w 80"/>
              <a:gd name="T51" fmla="*/ 121 h 134"/>
              <a:gd name="T52" fmla="*/ 53 w 80"/>
              <a:gd name="T53" fmla="*/ 118 h 134"/>
              <a:gd name="T54" fmla="*/ 61 w 80"/>
              <a:gd name="T55" fmla="*/ 110 h 134"/>
              <a:gd name="T56" fmla="*/ 63 w 80"/>
              <a:gd name="T57" fmla="*/ 107 h 134"/>
              <a:gd name="T58" fmla="*/ 69 w 80"/>
              <a:gd name="T59" fmla="*/ 104 h 134"/>
              <a:gd name="T60" fmla="*/ 71 w 80"/>
              <a:gd name="T61" fmla="*/ 104 h 134"/>
              <a:gd name="T62" fmla="*/ 70 w 80"/>
              <a:gd name="T63" fmla="*/ 104 h 134"/>
              <a:gd name="T64" fmla="*/ 71 w 80"/>
              <a:gd name="T65" fmla="*/ 100 h 134"/>
              <a:gd name="T66" fmla="*/ 67 w 80"/>
              <a:gd name="T67" fmla="*/ 95 h 134"/>
              <a:gd name="T68" fmla="*/ 66 w 80"/>
              <a:gd name="T69" fmla="*/ 90 h 134"/>
              <a:gd name="T70" fmla="*/ 65 w 80"/>
              <a:gd name="T71" fmla="*/ 85 h 134"/>
              <a:gd name="T72" fmla="*/ 65 w 80"/>
              <a:gd name="T73" fmla="*/ 79 h 134"/>
              <a:gd name="T74" fmla="*/ 69 w 80"/>
              <a:gd name="T75" fmla="*/ 73 h 134"/>
              <a:gd name="T76" fmla="*/ 72 w 80"/>
              <a:gd name="T77" fmla="*/ 68 h 134"/>
              <a:gd name="T78" fmla="*/ 79 w 80"/>
              <a:gd name="T79" fmla="*/ 64 h 134"/>
              <a:gd name="T80" fmla="*/ 80 w 80"/>
              <a:gd name="T81" fmla="*/ 55 h 134"/>
              <a:gd name="T82" fmla="*/ 80 w 80"/>
              <a:gd name="T83" fmla="*/ 3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0" h="134">
                <a:moveTo>
                  <a:pt x="80" y="33"/>
                </a:moveTo>
                <a:cubicBezTo>
                  <a:pt x="18" y="0"/>
                  <a:pt x="18" y="0"/>
                  <a:pt x="18" y="0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8"/>
                  <a:pt x="12" y="13"/>
                  <a:pt x="12" y="14"/>
                </a:cubicBezTo>
                <a:cubicBezTo>
                  <a:pt x="12" y="16"/>
                  <a:pt x="15" y="19"/>
                  <a:pt x="15" y="22"/>
                </a:cubicBezTo>
                <a:cubicBezTo>
                  <a:pt x="15" y="25"/>
                  <a:pt x="17" y="25"/>
                  <a:pt x="16" y="28"/>
                </a:cubicBezTo>
                <a:cubicBezTo>
                  <a:pt x="16" y="31"/>
                  <a:pt x="15" y="34"/>
                  <a:pt x="15" y="37"/>
                </a:cubicBezTo>
                <a:cubicBezTo>
                  <a:pt x="15" y="39"/>
                  <a:pt x="15" y="56"/>
                  <a:pt x="14" y="57"/>
                </a:cubicBezTo>
                <a:cubicBezTo>
                  <a:pt x="13" y="57"/>
                  <a:pt x="2" y="68"/>
                  <a:pt x="1" y="73"/>
                </a:cubicBezTo>
                <a:cubicBezTo>
                  <a:pt x="1" y="77"/>
                  <a:pt x="0" y="75"/>
                  <a:pt x="0" y="80"/>
                </a:cubicBezTo>
                <a:cubicBezTo>
                  <a:pt x="0" y="80"/>
                  <a:pt x="0" y="81"/>
                  <a:pt x="0" y="82"/>
                </a:cubicBezTo>
                <a:cubicBezTo>
                  <a:pt x="0" y="82"/>
                  <a:pt x="0" y="83"/>
                  <a:pt x="1" y="84"/>
                </a:cubicBezTo>
                <a:cubicBezTo>
                  <a:pt x="2" y="85"/>
                  <a:pt x="2" y="87"/>
                  <a:pt x="5" y="87"/>
                </a:cubicBezTo>
                <a:cubicBezTo>
                  <a:pt x="7" y="87"/>
                  <a:pt x="10" y="93"/>
                  <a:pt x="10" y="95"/>
                </a:cubicBezTo>
                <a:cubicBezTo>
                  <a:pt x="10" y="97"/>
                  <a:pt x="11" y="98"/>
                  <a:pt x="11" y="102"/>
                </a:cubicBezTo>
                <a:cubicBezTo>
                  <a:pt x="11" y="106"/>
                  <a:pt x="13" y="111"/>
                  <a:pt x="14" y="112"/>
                </a:cubicBezTo>
                <a:cubicBezTo>
                  <a:pt x="15" y="113"/>
                  <a:pt x="14" y="113"/>
                  <a:pt x="11" y="113"/>
                </a:cubicBezTo>
                <a:cubicBezTo>
                  <a:pt x="8" y="113"/>
                  <a:pt x="4" y="113"/>
                  <a:pt x="4" y="114"/>
                </a:cubicBezTo>
                <a:cubicBezTo>
                  <a:pt x="4" y="115"/>
                  <a:pt x="3" y="117"/>
                  <a:pt x="6" y="120"/>
                </a:cubicBezTo>
                <a:cubicBezTo>
                  <a:pt x="9" y="123"/>
                  <a:pt x="11" y="124"/>
                  <a:pt x="12" y="127"/>
                </a:cubicBezTo>
                <a:cubicBezTo>
                  <a:pt x="13" y="130"/>
                  <a:pt x="15" y="133"/>
                  <a:pt x="16" y="133"/>
                </a:cubicBezTo>
                <a:cubicBezTo>
                  <a:pt x="16" y="134"/>
                  <a:pt x="18" y="134"/>
                  <a:pt x="20" y="131"/>
                </a:cubicBezTo>
                <a:cubicBezTo>
                  <a:pt x="22" y="129"/>
                  <a:pt x="24" y="134"/>
                  <a:pt x="25" y="131"/>
                </a:cubicBezTo>
                <a:cubicBezTo>
                  <a:pt x="27" y="129"/>
                  <a:pt x="33" y="130"/>
                  <a:pt x="34" y="129"/>
                </a:cubicBezTo>
                <a:cubicBezTo>
                  <a:pt x="35" y="128"/>
                  <a:pt x="40" y="126"/>
                  <a:pt x="41" y="125"/>
                </a:cubicBezTo>
                <a:cubicBezTo>
                  <a:pt x="43" y="124"/>
                  <a:pt x="40" y="122"/>
                  <a:pt x="42" y="121"/>
                </a:cubicBezTo>
                <a:cubicBezTo>
                  <a:pt x="44" y="120"/>
                  <a:pt x="50" y="122"/>
                  <a:pt x="53" y="118"/>
                </a:cubicBezTo>
                <a:cubicBezTo>
                  <a:pt x="56" y="115"/>
                  <a:pt x="60" y="112"/>
                  <a:pt x="61" y="110"/>
                </a:cubicBezTo>
                <a:cubicBezTo>
                  <a:pt x="62" y="109"/>
                  <a:pt x="61" y="108"/>
                  <a:pt x="63" y="107"/>
                </a:cubicBezTo>
                <a:cubicBezTo>
                  <a:pt x="64" y="105"/>
                  <a:pt x="68" y="103"/>
                  <a:pt x="69" y="104"/>
                </a:cubicBezTo>
                <a:cubicBezTo>
                  <a:pt x="70" y="104"/>
                  <a:pt x="70" y="104"/>
                  <a:pt x="71" y="104"/>
                </a:cubicBezTo>
                <a:cubicBezTo>
                  <a:pt x="70" y="104"/>
                  <a:pt x="70" y="104"/>
                  <a:pt x="70" y="104"/>
                </a:cubicBezTo>
                <a:cubicBezTo>
                  <a:pt x="71" y="100"/>
                  <a:pt x="71" y="100"/>
                  <a:pt x="71" y="100"/>
                </a:cubicBezTo>
                <a:cubicBezTo>
                  <a:pt x="71" y="100"/>
                  <a:pt x="67" y="98"/>
                  <a:pt x="67" y="95"/>
                </a:cubicBezTo>
                <a:cubicBezTo>
                  <a:pt x="67" y="92"/>
                  <a:pt x="68" y="90"/>
                  <a:pt x="66" y="90"/>
                </a:cubicBezTo>
                <a:cubicBezTo>
                  <a:pt x="63" y="90"/>
                  <a:pt x="63" y="87"/>
                  <a:pt x="65" y="85"/>
                </a:cubicBezTo>
                <a:cubicBezTo>
                  <a:pt x="67" y="83"/>
                  <a:pt x="62" y="79"/>
                  <a:pt x="65" y="79"/>
                </a:cubicBezTo>
                <a:cubicBezTo>
                  <a:pt x="69" y="79"/>
                  <a:pt x="66" y="74"/>
                  <a:pt x="69" y="73"/>
                </a:cubicBezTo>
                <a:cubicBezTo>
                  <a:pt x="71" y="73"/>
                  <a:pt x="72" y="71"/>
                  <a:pt x="72" y="68"/>
                </a:cubicBezTo>
                <a:cubicBezTo>
                  <a:pt x="72" y="66"/>
                  <a:pt x="77" y="64"/>
                  <a:pt x="79" y="64"/>
                </a:cubicBezTo>
                <a:cubicBezTo>
                  <a:pt x="80" y="63"/>
                  <a:pt x="80" y="55"/>
                  <a:pt x="80" y="55"/>
                </a:cubicBezTo>
                <a:lnTo>
                  <a:pt x="80" y="33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" name="Freeform 38">
            <a:extLst>
              <a:ext uri="{FF2B5EF4-FFF2-40B4-BE49-F238E27FC236}">
                <a16:creationId xmlns:a16="http://schemas.microsoft.com/office/drawing/2014/main" id="{342E1C6D-7A9F-4030-AF4D-FC509C59F1A2}"/>
              </a:ext>
            </a:extLst>
          </p:cNvPr>
          <p:cNvSpPr>
            <a:spLocks/>
          </p:cNvSpPr>
          <p:nvPr/>
        </p:nvSpPr>
        <p:spPr bwMode="auto">
          <a:xfrm>
            <a:off x="6363522" y="3988811"/>
            <a:ext cx="223972" cy="221899"/>
          </a:xfrm>
          <a:custGeom>
            <a:avLst/>
            <a:gdLst>
              <a:gd name="T0" fmla="*/ 82 w 88"/>
              <a:gd name="T1" fmla="*/ 19 h 88"/>
              <a:gd name="T2" fmla="*/ 76 w 88"/>
              <a:gd name="T3" fmla="*/ 5 h 88"/>
              <a:gd name="T4" fmla="*/ 75 w 88"/>
              <a:gd name="T5" fmla="*/ 6 h 88"/>
              <a:gd name="T6" fmla="*/ 67 w 88"/>
              <a:gd name="T7" fmla="*/ 6 h 88"/>
              <a:gd name="T8" fmla="*/ 57 w 88"/>
              <a:gd name="T9" fmla="*/ 4 h 88"/>
              <a:gd name="T10" fmla="*/ 40 w 88"/>
              <a:gd name="T11" fmla="*/ 7 h 88"/>
              <a:gd name="T12" fmla="*/ 31 w 88"/>
              <a:gd name="T13" fmla="*/ 7 h 88"/>
              <a:gd name="T14" fmla="*/ 16 w 88"/>
              <a:gd name="T15" fmla="*/ 3 h 88"/>
              <a:gd name="T16" fmla="*/ 4 w 88"/>
              <a:gd name="T17" fmla="*/ 0 h 88"/>
              <a:gd name="T18" fmla="*/ 3 w 88"/>
              <a:gd name="T19" fmla="*/ 2 h 88"/>
              <a:gd name="T20" fmla="*/ 2 w 88"/>
              <a:gd name="T21" fmla="*/ 12 h 88"/>
              <a:gd name="T22" fmla="*/ 2 w 88"/>
              <a:gd name="T23" fmla="*/ 24 h 88"/>
              <a:gd name="T24" fmla="*/ 2 w 88"/>
              <a:gd name="T25" fmla="*/ 86 h 88"/>
              <a:gd name="T26" fmla="*/ 51 w 88"/>
              <a:gd name="T27" fmla="*/ 86 h 88"/>
              <a:gd name="T28" fmla="*/ 54 w 88"/>
              <a:gd name="T29" fmla="*/ 84 h 88"/>
              <a:gd name="T30" fmla="*/ 58 w 88"/>
              <a:gd name="T31" fmla="*/ 86 h 88"/>
              <a:gd name="T32" fmla="*/ 68 w 88"/>
              <a:gd name="T33" fmla="*/ 86 h 88"/>
              <a:gd name="T34" fmla="*/ 73 w 88"/>
              <a:gd name="T35" fmla="*/ 88 h 88"/>
              <a:gd name="T36" fmla="*/ 77 w 88"/>
              <a:gd name="T37" fmla="*/ 84 h 88"/>
              <a:gd name="T38" fmla="*/ 83 w 88"/>
              <a:gd name="T39" fmla="*/ 78 h 88"/>
              <a:gd name="T40" fmla="*/ 87 w 88"/>
              <a:gd name="T41" fmla="*/ 76 h 88"/>
              <a:gd name="T42" fmla="*/ 87 w 88"/>
              <a:gd name="T43" fmla="*/ 75 h 88"/>
              <a:gd name="T44" fmla="*/ 87 w 88"/>
              <a:gd name="T45" fmla="*/ 72 h 88"/>
              <a:gd name="T46" fmla="*/ 84 w 88"/>
              <a:gd name="T47" fmla="*/ 63 h 88"/>
              <a:gd name="T48" fmla="*/ 75 w 88"/>
              <a:gd name="T49" fmla="*/ 47 h 88"/>
              <a:gd name="T50" fmla="*/ 71 w 88"/>
              <a:gd name="T51" fmla="*/ 39 h 88"/>
              <a:gd name="T52" fmla="*/ 66 w 88"/>
              <a:gd name="T53" fmla="*/ 30 h 88"/>
              <a:gd name="T54" fmla="*/ 62 w 88"/>
              <a:gd name="T55" fmla="*/ 15 h 88"/>
              <a:gd name="T56" fmla="*/ 67 w 88"/>
              <a:gd name="T57" fmla="*/ 25 h 88"/>
              <a:gd name="T58" fmla="*/ 75 w 88"/>
              <a:gd name="T59" fmla="*/ 36 h 88"/>
              <a:gd name="T60" fmla="*/ 80 w 88"/>
              <a:gd name="T61" fmla="*/ 24 h 88"/>
              <a:gd name="T62" fmla="*/ 81 w 88"/>
              <a:gd name="T63" fmla="*/ 25 h 88"/>
              <a:gd name="T64" fmla="*/ 81 w 88"/>
              <a:gd name="T65" fmla="*/ 23 h 88"/>
              <a:gd name="T66" fmla="*/ 82 w 88"/>
              <a:gd name="T67" fmla="*/ 19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88" h="88">
                <a:moveTo>
                  <a:pt x="82" y="19"/>
                </a:moveTo>
                <a:cubicBezTo>
                  <a:pt x="76" y="5"/>
                  <a:pt x="76" y="5"/>
                  <a:pt x="76" y="5"/>
                </a:cubicBezTo>
                <a:cubicBezTo>
                  <a:pt x="76" y="6"/>
                  <a:pt x="76" y="6"/>
                  <a:pt x="75" y="6"/>
                </a:cubicBezTo>
                <a:cubicBezTo>
                  <a:pt x="74" y="7"/>
                  <a:pt x="70" y="5"/>
                  <a:pt x="67" y="6"/>
                </a:cubicBezTo>
                <a:cubicBezTo>
                  <a:pt x="63" y="7"/>
                  <a:pt x="60" y="6"/>
                  <a:pt x="57" y="4"/>
                </a:cubicBezTo>
                <a:cubicBezTo>
                  <a:pt x="53" y="2"/>
                  <a:pt x="41" y="4"/>
                  <a:pt x="40" y="7"/>
                </a:cubicBezTo>
                <a:cubicBezTo>
                  <a:pt x="38" y="9"/>
                  <a:pt x="34" y="9"/>
                  <a:pt x="31" y="7"/>
                </a:cubicBezTo>
                <a:cubicBezTo>
                  <a:pt x="27" y="6"/>
                  <a:pt x="23" y="4"/>
                  <a:pt x="16" y="3"/>
                </a:cubicBezTo>
                <a:cubicBezTo>
                  <a:pt x="10" y="3"/>
                  <a:pt x="5" y="2"/>
                  <a:pt x="4" y="0"/>
                </a:cubicBezTo>
                <a:cubicBezTo>
                  <a:pt x="4" y="1"/>
                  <a:pt x="3" y="2"/>
                  <a:pt x="3" y="2"/>
                </a:cubicBezTo>
                <a:cubicBezTo>
                  <a:pt x="1" y="8"/>
                  <a:pt x="5" y="9"/>
                  <a:pt x="2" y="12"/>
                </a:cubicBezTo>
                <a:cubicBezTo>
                  <a:pt x="0" y="15"/>
                  <a:pt x="2" y="19"/>
                  <a:pt x="2" y="24"/>
                </a:cubicBezTo>
                <a:cubicBezTo>
                  <a:pt x="2" y="28"/>
                  <a:pt x="2" y="64"/>
                  <a:pt x="2" y="86"/>
                </a:cubicBezTo>
                <a:cubicBezTo>
                  <a:pt x="51" y="86"/>
                  <a:pt x="51" y="86"/>
                  <a:pt x="51" y="86"/>
                </a:cubicBezTo>
                <a:cubicBezTo>
                  <a:pt x="51" y="86"/>
                  <a:pt x="53" y="85"/>
                  <a:pt x="54" y="84"/>
                </a:cubicBezTo>
                <a:cubicBezTo>
                  <a:pt x="56" y="83"/>
                  <a:pt x="58" y="86"/>
                  <a:pt x="58" y="86"/>
                </a:cubicBezTo>
                <a:cubicBezTo>
                  <a:pt x="68" y="86"/>
                  <a:pt x="68" y="86"/>
                  <a:pt x="68" y="86"/>
                </a:cubicBezTo>
                <a:cubicBezTo>
                  <a:pt x="68" y="86"/>
                  <a:pt x="70" y="88"/>
                  <a:pt x="73" y="88"/>
                </a:cubicBezTo>
                <a:cubicBezTo>
                  <a:pt x="75" y="88"/>
                  <a:pt x="74" y="84"/>
                  <a:pt x="77" y="84"/>
                </a:cubicBezTo>
                <a:cubicBezTo>
                  <a:pt x="81" y="84"/>
                  <a:pt x="80" y="78"/>
                  <a:pt x="83" y="78"/>
                </a:cubicBezTo>
                <a:cubicBezTo>
                  <a:pt x="85" y="78"/>
                  <a:pt x="85" y="79"/>
                  <a:pt x="87" y="76"/>
                </a:cubicBezTo>
                <a:cubicBezTo>
                  <a:pt x="87" y="76"/>
                  <a:pt x="87" y="75"/>
                  <a:pt x="87" y="75"/>
                </a:cubicBezTo>
                <a:cubicBezTo>
                  <a:pt x="87" y="74"/>
                  <a:pt x="87" y="73"/>
                  <a:pt x="87" y="72"/>
                </a:cubicBezTo>
                <a:cubicBezTo>
                  <a:pt x="88" y="68"/>
                  <a:pt x="85" y="69"/>
                  <a:pt x="84" y="63"/>
                </a:cubicBezTo>
                <a:cubicBezTo>
                  <a:pt x="82" y="58"/>
                  <a:pt x="75" y="50"/>
                  <a:pt x="75" y="47"/>
                </a:cubicBezTo>
                <a:cubicBezTo>
                  <a:pt x="75" y="44"/>
                  <a:pt x="71" y="42"/>
                  <a:pt x="71" y="39"/>
                </a:cubicBezTo>
                <a:cubicBezTo>
                  <a:pt x="71" y="35"/>
                  <a:pt x="69" y="35"/>
                  <a:pt x="66" y="30"/>
                </a:cubicBezTo>
                <a:cubicBezTo>
                  <a:pt x="62" y="24"/>
                  <a:pt x="61" y="15"/>
                  <a:pt x="62" y="15"/>
                </a:cubicBezTo>
                <a:cubicBezTo>
                  <a:pt x="63" y="15"/>
                  <a:pt x="66" y="23"/>
                  <a:pt x="67" y="25"/>
                </a:cubicBezTo>
                <a:cubicBezTo>
                  <a:pt x="69" y="28"/>
                  <a:pt x="73" y="36"/>
                  <a:pt x="75" y="36"/>
                </a:cubicBezTo>
                <a:cubicBezTo>
                  <a:pt x="78" y="36"/>
                  <a:pt x="79" y="24"/>
                  <a:pt x="80" y="24"/>
                </a:cubicBezTo>
                <a:cubicBezTo>
                  <a:pt x="80" y="24"/>
                  <a:pt x="80" y="25"/>
                  <a:pt x="81" y="25"/>
                </a:cubicBezTo>
                <a:cubicBezTo>
                  <a:pt x="81" y="23"/>
                  <a:pt x="81" y="23"/>
                  <a:pt x="81" y="23"/>
                </a:cubicBezTo>
                <a:lnTo>
                  <a:pt x="82" y="19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" name="Freeform 39">
            <a:extLst>
              <a:ext uri="{FF2B5EF4-FFF2-40B4-BE49-F238E27FC236}">
                <a16:creationId xmlns:a16="http://schemas.microsoft.com/office/drawing/2014/main" id="{2CB9E394-26C3-4D15-989E-38BCFEC36207}"/>
              </a:ext>
            </a:extLst>
          </p:cNvPr>
          <p:cNvSpPr>
            <a:spLocks/>
          </p:cNvSpPr>
          <p:nvPr/>
        </p:nvSpPr>
        <p:spPr bwMode="auto">
          <a:xfrm>
            <a:off x="6050375" y="4615103"/>
            <a:ext cx="116134" cy="128577"/>
          </a:xfrm>
          <a:custGeom>
            <a:avLst/>
            <a:gdLst>
              <a:gd name="T0" fmla="*/ 23 w 46"/>
              <a:gd name="T1" fmla="*/ 48 h 51"/>
              <a:gd name="T2" fmla="*/ 24 w 46"/>
              <a:gd name="T3" fmla="*/ 42 h 51"/>
              <a:gd name="T4" fmla="*/ 29 w 46"/>
              <a:gd name="T5" fmla="*/ 38 h 51"/>
              <a:gd name="T6" fmla="*/ 33 w 46"/>
              <a:gd name="T7" fmla="*/ 34 h 51"/>
              <a:gd name="T8" fmla="*/ 37 w 46"/>
              <a:gd name="T9" fmla="*/ 39 h 51"/>
              <a:gd name="T10" fmla="*/ 43 w 46"/>
              <a:gd name="T11" fmla="*/ 40 h 51"/>
              <a:gd name="T12" fmla="*/ 46 w 46"/>
              <a:gd name="T13" fmla="*/ 30 h 51"/>
              <a:gd name="T14" fmla="*/ 44 w 46"/>
              <a:gd name="T15" fmla="*/ 22 h 51"/>
              <a:gd name="T16" fmla="*/ 42 w 46"/>
              <a:gd name="T17" fmla="*/ 16 h 51"/>
              <a:gd name="T18" fmla="*/ 43 w 46"/>
              <a:gd name="T19" fmla="*/ 9 h 51"/>
              <a:gd name="T20" fmla="*/ 35 w 46"/>
              <a:gd name="T21" fmla="*/ 9 h 51"/>
              <a:gd name="T22" fmla="*/ 36 w 46"/>
              <a:gd name="T23" fmla="*/ 1 h 51"/>
              <a:gd name="T24" fmla="*/ 24 w 46"/>
              <a:gd name="T25" fmla="*/ 0 h 51"/>
              <a:gd name="T26" fmla="*/ 23 w 46"/>
              <a:gd name="T27" fmla="*/ 1 h 51"/>
              <a:gd name="T28" fmla="*/ 22 w 46"/>
              <a:gd name="T29" fmla="*/ 11 h 51"/>
              <a:gd name="T30" fmla="*/ 11 w 46"/>
              <a:gd name="T31" fmla="*/ 12 h 51"/>
              <a:gd name="T32" fmla="*/ 8 w 46"/>
              <a:gd name="T33" fmla="*/ 12 h 51"/>
              <a:gd name="T34" fmla="*/ 6 w 46"/>
              <a:gd name="T35" fmla="*/ 14 h 51"/>
              <a:gd name="T36" fmla="*/ 9 w 46"/>
              <a:gd name="T37" fmla="*/ 18 h 51"/>
              <a:gd name="T38" fmla="*/ 5 w 46"/>
              <a:gd name="T39" fmla="*/ 21 h 51"/>
              <a:gd name="T40" fmla="*/ 2 w 46"/>
              <a:gd name="T41" fmla="*/ 26 h 51"/>
              <a:gd name="T42" fmla="*/ 6 w 46"/>
              <a:gd name="T43" fmla="*/ 33 h 51"/>
              <a:gd name="T44" fmla="*/ 11 w 46"/>
              <a:gd name="T45" fmla="*/ 41 h 51"/>
              <a:gd name="T46" fmla="*/ 19 w 46"/>
              <a:gd name="T47" fmla="*/ 51 h 51"/>
              <a:gd name="T48" fmla="*/ 23 w 46"/>
              <a:gd name="T49" fmla="*/ 48 h 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6" h="51">
                <a:moveTo>
                  <a:pt x="23" y="48"/>
                </a:moveTo>
                <a:cubicBezTo>
                  <a:pt x="27" y="48"/>
                  <a:pt x="26" y="46"/>
                  <a:pt x="24" y="42"/>
                </a:cubicBezTo>
                <a:cubicBezTo>
                  <a:pt x="23" y="38"/>
                  <a:pt x="27" y="38"/>
                  <a:pt x="29" y="38"/>
                </a:cubicBezTo>
                <a:cubicBezTo>
                  <a:pt x="32" y="38"/>
                  <a:pt x="31" y="34"/>
                  <a:pt x="33" y="34"/>
                </a:cubicBezTo>
                <a:cubicBezTo>
                  <a:pt x="35" y="34"/>
                  <a:pt x="35" y="39"/>
                  <a:pt x="37" y="39"/>
                </a:cubicBezTo>
                <a:cubicBezTo>
                  <a:pt x="39" y="38"/>
                  <a:pt x="41" y="40"/>
                  <a:pt x="43" y="40"/>
                </a:cubicBezTo>
                <a:cubicBezTo>
                  <a:pt x="46" y="39"/>
                  <a:pt x="46" y="34"/>
                  <a:pt x="46" y="30"/>
                </a:cubicBezTo>
                <a:cubicBezTo>
                  <a:pt x="46" y="27"/>
                  <a:pt x="46" y="24"/>
                  <a:pt x="44" y="22"/>
                </a:cubicBezTo>
                <a:cubicBezTo>
                  <a:pt x="41" y="21"/>
                  <a:pt x="39" y="17"/>
                  <a:pt x="42" y="16"/>
                </a:cubicBezTo>
                <a:cubicBezTo>
                  <a:pt x="45" y="14"/>
                  <a:pt x="46" y="11"/>
                  <a:pt x="43" y="9"/>
                </a:cubicBezTo>
                <a:cubicBezTo>
                  <a:pt x="41" y="7"/>
                  <a:pt x="35" y="11"/>
                  <a:pt x="35" y="9"/>
                </a:cubicBezTo>
                <a:cubicBezTo>
                  <a:pt x="35" y="8"/>
                  <a:pt x="36" y="4"/>
                  <a:pt x="36" y="1"/>
                </a:cubicBezTo>
                <a:cubicBezTo>
                  <a:pt x="30" y="1"/>
                  <a:pt x="24" y="0"/>
                  <a:pt x="24" y="0"/>
                </a:cubicBezTo>
                <a:cubicBezTo>
                  <a:pt x="23" y="1"/>
                  <a:pt x="23" y="1"/>
                  <a:pt x="23" y="1"/>
                </a:cubicBezTo>
                <a:cubicBezTo>
                  <a:pt x="23" y="7"/>
                  <a:pt x="22" y="11"/>
                  <a:pt x="22" y="11"/>
                </a:cubicBezTo>
                <a:cubicBezTo>
                  <a:pt x="22" y="11"/>
                  <a:pt x="13" y="12"/>
                  <a:pt x="11" y="12"/>
                </a:cubicBezTo>
                <a:cubicBezTo>
                  <a:pt x="11" y="12"/>
                  <a:pt x="10" y="12"/>
                  <a:pt x="8" y="12"/>
                </a:cubicBezTo>
                <a:cubicBezTo>
                  <a:pt x="7" y="13"/>
                  <a:pt x="7" y="13"/>
                  <a:pt x="6" y="14"/>
                </a:cubicBezTo>
                <a:cubicBezTo>
                  <a:pt x="5" y="15"/>
                  <a:pt x="9" y="16"/>
                  <a:pt x="9" y="18"/>
                </a:cubicBezTo>
                <a:cubicBezTo>
                  <a:pt x="10" y="19"/>
                  <a:pt x="5" y="19"/>
                  <a:pt x="5" y="21"/>
                </a:cubicBezTo>
                <a:cubicBezTo>
                  <a:pt x="5" y="23"/>
                  <a:pt x="3" y="25"/>
                  <a:pt x="2" y="26"/>
                </a:cubicBezTo>
                <a:cubicBezTo>
                  <a:pt x="0" y="27"/>
                  <a:pt x="6" y="32"/>
                  <a:pt x="6" y="33"/>
                </a:cubicBezTo>
                <a:cubicBezTo>
                  <a:pt x="6" y="35"/>
                  <a:pt x="7" y="36"/>
                  <a:pt x="11" y="41"/>
                </a:cubicBezTo>
                <a:cubicBezTo>
                  <a:pt x="16" y="45"/>
                  <a:pt x="14" y="46"/>
                  <a:pt x="19" y="51"/>
                </a:cubicBezTo>
                <a:cubicBezTo>
                  <a:pt x="20" y="50"/>
                  <a:pt x="21" y="48"/>
                  <a:pt x="23" y="4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Freeform 40">
            <a:extLst>
              <a:ext uri="{FF2B5EF4-FFF2-40B4-BE49-F238E27FC236}">
                <a16:creationId xmlns:a16="http://schemas.microsoft.com/office/drawing/2014/main" id="{4DE1F1D2-1DC5-4D54-A720-BDA3BAC43322}"/>
              </a:ext>
            </a:extLst>
          </p:cNvPr>
          <p:cNvSpPr>
            <a:spLocks/>
          </p:cNvSpPr>
          <p:nvPr/>
        </p:nvSpPr>
        <p:spPr bwMode="auto">
          <a:xfrm>
            <a:off x="6062818" y="4617176"/>
            <a:ext cx="45624" cy="29033"/>
          </a:xfrm>
          <a:custGeom>
            <a:avLst/>
            <a:gdLst>
              <a:gd name="T0" fmla="*/ 17 w 18"/>
              <a:gd name="T1" fmla="*/ 10 h 11"/>
              <a:gd name="T2" fmla="*/ 18 w 18"/>
              <a:gd name="T3" fmla="*/ 0 h 11"/>
              <a:gd name="T4" fmla="*/ 16 w 18"/>
              <a:gd name="T5" fmla="*/ 0 h 11"/>
              <a:gd name="T6" fmla="*/ 4 w 18"/>
              <a:gd name="T7" fmla="*/ 0 h 11"/>
              <a:gd name="T8" fmla="*/ 5 w 18"/>
              <a:gd name="T9" fmla="*/ 1 h 11"/>
              <a:gd name="T10" fmla="*/ 3 w 18"/>
              <a:gd name="T11" fmla="*/ 6 h 11"/>
              <a:gd name="T12" fmla="*/ 2 w 18"/>
              <a:gd name="T13" fmla="*/ 9 h 11"/>
              <a:gd name="T14" fmla="*/ 3 w 18"/>
              <a:gd name="T15" fmla="*/ 11 h 11"/>
              <a:gd name="T16" fmla="*/ 6 w 18"/>
              <a:gd name="T17" fmla="*/ 11 h 11"/>
              <a:gd name="T18" fmla="*/ 17 w 18"/>
              <a:gd name="T19" fmla="*/ 1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" h="11">
                <a:moveTo>
                  <a:pt x="17" y="10"/>
                </a:moveTo>
                <a:cubicBezTo>
                  <a:pt x="17" y="10"/>
                  <a:pt x="18" y="6"/>
                  <a:pt x="18" y="0"/>
                </a:cubicBezTo>
                <a:cubicBezTo>
                  <a:pt x="16" y="0"/>
                  <a:pt x="16" y="0"/>
                  <a:pt x="16" y="0"/>
                </a:cubicBezTo>
                <a:cubicBezTo>
                  <a:pt x="4" y="0"/>
                  <a:pt x="4" y="0"/>
                  <a:pt x="4" y="0"/>
                </a:cubicBezTo>
                <a:cubicBezTo>
                  <a:pt x="5" y="0"/>
                  <a:pt x="5" y="0"/>
                  <a:pt x="5" y="1"/>
                </a:cubicBezTo>
                <a:cubicBezTo>
                  <a:pt x="6" y="2"/>
                  <a:pt x="5" y="5"/>
                  <a:pt x="3" y="6"/>
                </a:cubicBezTo>
                <a:cubicBezTo>
                  <a:pt x="0" y="7"/>
                  <a:pt x="0" y="9"/>
                  <a:pt x="2" y="9"/>
                </a:cubicBezTo>
                <a:cubicBezTo>
                  <a:pt x="4" y="9"/>
                  <a:pt x="3" y="10"/>
                  <a:pt x="3" y="11"/>
                </a:cubicBezTo>
                <a:cubicBezTo>
                  <a:pt x="5" y="11"/>
                  <a:pt x="6" y="11"/>
                  <a:pt x="6" y="11"/>
                </a:cubicBezTo>
                <a:cubicBezTo>
                  <a:pt x="8" y="11"/>
                  <a:pt x="17" y="10"/>
                  <a:pt x="17" y="1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Freeform 41">
            <a:extLst>
              <a:ext uri="{FF2B5EF4-FFF2-40B4-BE49-F238E27FC236}">
                <a16:creationId xmlns:a16="http://schemas.microsoft.com/office/drawing/2014/main" id="{14A5D7DE-55CF-445B-8DCA-B770B1795E0B}"/>
              </a:ext>
            </a:extLst>
          </p:cNvPr>
          <p:cNvSpPr>
            <a:spLocks/>
          </p:cNvSpPr>
          <p:nvPr/>
        </p:nvSpPr>
        <p:spPr bwMode="auto">
          <a:xfrm>
            <a:off x="6098073" y="4588143"/>
            <a:ext cx="145167" cy="178348"/>
          </a:xfrm>
          <a:custGeom>
            <a:avLst/>
            <a:gdLst>
              <a:gd name="T0" fmla="*/ 16 w 57"/>
              <a:gd name="T1" fmla="*/ 67 h 71"/>
              <a:gd name="T2" fmla="*/ 21 w 57"/>
              <a:gd name="T3" fmla="*/ 67 h 71"/>
              <a:gd name="T4" fmla="*/ 28 w 57"/>
              <a:gd name="T5" fmla="*/ 68 h 71"/>
              <a:gd name="T6" fmla="*/ 31 w 57"/>
              <a:gd name="T7" fmla="*/ 67 h 71"/>
              <a:gd name="T8" fmla="*/ 36 w 57"/>
              <a:gd name="T9" fmla="*/ 63 h 71"/>
              <a:gd name="T10" fmla="*/ 39 w 57"/>
              <a:gd name="T11" fmla="*/ 57 h 71"/>
              <a:gd name="T12" fmla="*/ 40 w 57"/>
              <a:gd name="T13" fmla="*/ 43 h 71"/>
              <a:gd name="T14" fmla="*/ 47 w 57"/>
              <a:gd name="T15" fmla="*/ 35 h 71"/>
              <a:gd name="T16" fmla="*/ 52 w 57"/>
              <a:gd name="T17" fmla="*/ 18 h 71"/>
              <a:gd name="T18" fmla="*/ 55 w 57"/>
              <a:gd name="T19" fmla="*/ 9 h 71"/>
              <a:gd name="T20" fmla="*/ 57 w 57"/>
              <a:gd name="T21" fmla="*/ 1 h 71"/>
              <a:gd name="T22" fmla="*/ 57 w 57"/>
              <a:gd name="T23" fmla="*/ 1 h 71"/>
              <a:gd name="T24" fmla="*/ 50 w 57"/>
              <a:gd name="T25" fmla="*/ 0 h 71"/>
              <a:gd name="T26" fmla="*/ 46 w 57"/>
              <a:gd name="T27" fmla="*/ 1 h 71"/>
              <a:gd name="T28" fmla="*/ 42 w 57"/>
              <a:gd name="T29" fmla="*/ 2 h 71"/>
              <a:gd name="T30" fmla="*/ 40 w 57"/>
              <a:gd name="T31" fmla="*/ 8 h 71"/>
              <a:gd name="T32" fmla="*/ 38 w 57"/>
              <a:gd name="T33" fmla="*/ 16 h 71"/>
              <a:gd name="T34" fmla="*/ 26 w 57"/>
              <a:gd name="T35" fmla="*/ 12 h 71"/>
              <a:gd name="T36" fmla="*/ 17 w 57"/>
              <a:gd name="T37" fmla="*/ 12 h 71"/>
              <a:gd name="T38" fmla="*/ 16 w 57"/>
              <a:gd name="T39" fmla="*/ 20 h 71"/>
              <a:gd name="T40" fmla="*/ 24 w 57"/>
              <a:gd name="T41" fmla="*/ 20 h 71"/>
              <a:gd name="T42" fmla="*/ 23 w 57"/>
              <a:gd name="T43" fmla="*/ 27 h 71"/>
              <a:gd name="T44" fmla="*/ 25 w 57"/>
              <a:gd name="T45" fmla="*/ 33 h 71"/>
              <a:gd name="T46" fmla="*/ 27 w 57"/>
              <a:gd name="T47" fmla="*/ 41 h 71"/>
              <a:gd name="T48" fmla="*/ 24 w 57"/>
              <a:gd name="T49" fmla="*/ 51 h 71"/>
              <a:gd name="T50" fmla="*/ 18 w 57"/>
              <a:gd name="T51" fmla="*/ 50 h 71"/>
              <a:gd name="T52" fmla="*/ 14 w 57"/>
              <a:gd name="T53" fmla="*/ 45 h 71"/>
              <a:gd name="T54" fmla="*/ 10 w 57"/>
              <a:gd name="T55" fmla="*/ 49 h 71"/>
              <a:gd name="T56" fmla="*/ 5 w 57"/>
              <a:gd name="T57" fmla="*/ 53 h 71"/>
              <a:gd name="T58" fmla="*/ 4 w 57"/>
              <a:gd name="T59" fmla="*/ 59 h 71"/>
              <a:gd name="T60" fmla="*/ 0 w 57"/>
              <a:gd name="T61" fmla="*/ 62 h 71"/>
              <a:gd name="T62" fmla="*/ 1 w 57"/>
              <a:gd name="T63" fmla="*/ 62 h 71"/>
              <a:gd name="T64" fmla="*/ 8 w 57"/>
              <a:gd name="T65" fmla="*/ 71 h 71"/>
              <a:gd name="T66" fmla="*/ 16 w 57"/>
              <a:gd name="T67" fmla="*/ 6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57" h="71">
                <a:moveTo>
                  <a:pt x="16" y="67"/>
                </a:moveTo>
                <a:cubicBezTo>
                  <a:pt x="17" y="67"/>
                  <a:pt x="18" y="70"/>
                  <a:pt x="21" y="67"/>
                </a:cubicBezTo>
                <a:cubicBezTo>
                  <a:pt x="24" y="65"/>
                  <a:pt x="28" y="65"/>
                  <a:pt x="28" y="68"/>
                </a:cubicBezTo>
                <a:cubicBezTo>
                  <a:pt x="28" y="70"/>
                  <a:pt x="29" y="70"/>
                  <a:pt x="31" y="67"/>
                </a:cubicBezTo>
                <a:cubicBezTo>
                  <a:pt x="34" y="65"/>
                  <a:pt x="36" y="68"/>
                  <a:pt x="36" y="63"/>
                </a:cubicBezTo>
                <a:cubicBezTo>
                  <a:pt x="36" y="58"/>
                  <a:pt x="39" y="62"/>
                  <a:pt x="39" y="57"/>
                </a:cubicBezTo>
                <a:cubicBezTo>
                  <a:pt x="39" y="51"/>
                  <a:pt x="40" y="46"/>
                  <a:pt x="40" y="43"/>
                </a:cubicBezTo>
                <a:cubicBezTo>
                  <a:pt x="40" y="41"/>
                  <a:pt x="47" y="39"/>
                  <a:pt x="47" y="35"/>
                </a:cubicBezTo>
                <a:cubicBezTo>
                  <a:pt x="47" y="31"/>
                  <a:pt x="52" y="23"/>
                  <a:pt x="52" y="18"/>
                </a:cubicBezTo>
                <a:cubicBezTo>
                  <a:pt x="52" y="13"/>
                  <a:pt x="54" y="12"/>
                  <a:pt x="55" y="9"/>
                </a:cubicBezTo>
                <a:cubicBezTo>
                  <a:pt x="57" y="7"/>
                  <a:pt x="57" y="4"/>
                  <a:pt x="57" y="1"/>
                </a:cubicBezTo>
                <a:cubicBezTo>
                  <a:pt x="57" y="1"/>
                  <a:pt x="57" y="1"/>
                  <a:pt x="57" y="1"/>
                </a:cubicBezTo>
                <a:cubicBezTo>
                  <a:pt x="50" y="0"/>
                  <a:pt x="50" y="0"/>
                  <a:pt x="50" y="0"/>
                </a:cubicBezTo>
                <a:cubicBezTo>
                  <a:pt x="46" y="1"/>
                  <a:pt x="46" y="1"/>
                  <a:pt x="46" y="1"/>
                </a:cubicBezTo>
                <a:cubicBezTo>
                  <a:pt x="42" y="2"/>
                  <a:pt x="42" y="2"/>
                  <a:pt x="42" y="2"/>
                </a:cubicBezTo>
                <a:cubicBezTo>
                  <a:pt x="42" y="2"/>
                  <a:pt x="42" y="5"/>
                  <a:pt x="40" y="8"/>
                </a:cubicBezTo>
                <a:cubicBezTo>
                  <a:pt x="38" y="10"/>
                  <a:pt x="38" y="16"/>
                  <a:pt x="38" y="16"/>
                </a:cubicBezTo>
                <a:cubicBezTo>
                  <a:pt x="38" y="16"/>
                  <a:pt x="29" y="11"/>
                  <a:pt x="26" y="12"/>
                </a:cubicBezTo>
                <a:cubicBezTo>
                  <a:pt x="25" y="12"/>
                  <a:pt x="21" y="12"/>
                  <a:pt x="17" y="12"/>
                </a:cubicBezTo>
                <a:cubicBezTo>
                  <a:pt x="17" y="15"/>
                  <a:pt x="16" y="19"/>
                  <a:pt x="16" y="20"/>
                </a:cubicBezTo>
                <a:cubicBezTo>
                  <a:pt x="16" y="22"/>
                  <a:pt x="22" y="18"/>
                  <a:pt x="24" y="20"/>
                </a:cubicBezTo>
                <a:cubicBezTo>
                  <a:pt x="27" y="22"/>
                  <a:pt x="26" y="25"/>
                  <a:pt x="23" y="27"/>
                </a:cubicBezTo>
                <a:cubicBezTo>
                  <a:pt x="20" y="28"/>
                  <a:pt x="22" y="32"/>
                  <a:pt x="25" y="33"/>
                </a:cubicBezTo>
                <a:cubicBezTo>
                  <a:pt x="27" y="35"/>
                  <a:pt x="27" y="38"/>
                  <a:pt x="27" y="41"/>
                </a:cubicBezTo>
                <a:cubicBezTo>
                  <a:pt x="27" y="45"/>
                  <a:pt x="27" y="50"/>
                  <a:pt x="24" y="51"/>
                </a:cubicBezTo>
                <a:cubicBezTo>
                  <a:pt x="22" y="51"/>
                  <a:pt x="20" y="49"/>
                  <a:pt x="18" y="50"/>
                </a:cubicBezTo>
                <a:cubicBezTo>
                  <a:pt x="16" y="50"/>
                  <a:pt x="16" y="45"/>
                  <a:pt x="14" y="45"/>
                </a:cubicBezTo>
                <a:cubicBezTo>
                  <a:pt x="12" y="45"/>
                  <a:pt x="13" y="49"/>
                  <a:pt x="10" y="49"/>
                </a:cubicBezTo>
                <a:cubicBezTo>
                  <a:pt x="8" y="49"/>
                  <a:pt x="4" y="49"/>
                  <a:pt x="5" y="53"/>
                </a:cubicBezTo>
                <a:cubicBezTo>
                  <a:pt x="7" y="57"/>
                  <a:pt x="8" y="59"/>
                  <a:pt x="4" y="59"/>
                </a:cubicBezTo>
                <a:cubicBezTo>
                  <a:pt x="2" y="59"/>
                  <a:pt x="1" y="61"/>
                  <a:pt x="0" y="62"/>
                </a:cubicBezTo>
                <a:cubicBezTo>
                  <a:pt x="1" y="62"/>
                  <a:pt x="1" y="62"/>
                  <a:pt x="1" y="62"/>
                </a:cubicBezTo>
                <a:cubicBezTo>
                  <a:pt x="5" y="65"/>
                  <a:pt x="7" y="68"/>
                  <a:pt x="8" y="71"/>
                </a:cubicBezTo>
                <a:cubicBezTo>
                  <a:pt x="11" y="69"/>
                  <a:pt x="15" y="67"/>
                  <a:pt x="16" y="6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42">
            <a:extLst>
              <a:ext uri="{FF2B5EF4-FFF2-40B4-BE49-F238E27FC236}">
                <a16:creationId xmlns:a16="http://schemas.microsoft.com/office/drawing/2014/main" id="{E9A12A1F-6C26-41B2-9074-1D1C72676591}"/>
              </a:ext>
            </a:extLst>
          </p:cNvPr>
          <p:cNvSpPr>
            <a:spLocks/>
          </p:cNvSpPr>
          <p:nvPr/>
        </p:nvSpPr>
        <p:spPr bwMode="auto">
          <a:xfrm>
            <a:off x="6305455" y="4177528"/>
            <a:ext cx="335958" cy="414763"/>
          </a:xfrm>
          <a:custGeom>
            <a:avLst/>
            <a:gdLst>
              <a:gd name="T0" fmla="*/ 100 w 133"/>
              <a:gd name="T1" fmla="*/ 9 h 165"/>
              <a:gd name="T2" fmla="*/ 91 w 133"/>
              <a:gd name="T3" fmla="*/ 11 h 165"/>
              <a:gd name="T4" fmla="*/ 77 w 133"/>
              <a:gd name="T5" fmla="*/ 9 h 165"/>
              <a:gd name="T6" fmla="*/ 25 w 133"/>
              <a:gd name="T7" fmla="*/ 11 h 165"/>
              <a:gd name="T8" fmla="*/ 18 w 133"/>
              <a:gd name="T9" fmla="*/ 28 h 165"/>
              <a:gd name="T10" fmla="*/ 17 w 133"/>
              <a:gd name="T11" fmla="*/ 63 h 165"/>
              <a:gd name="T12" fmla="*/ 7 w 133"/>
              <a:gd name="T13" fmla="*/ 72 h 165"/>
              <a:gd name="T14" fmla="*/ 3 w 133"/>
              <a:gd name="T15" fmla="*/ 84 h 165"/>
              <a:gd name="T16" fmla="*/ 5 w 133"/>
              <a:gd name="T17" fmla="*/ 94 h 165"/>
              <a:gd name="T18" fmla="*/ 8 w 133"/>
              <a:gd name="T19" fmla="*/ 103 h 165"/>
              <a:gd name="T20" fmla="*/ 15 w 133"/>
              <a:gd name="T21" fmla="*/ 118 h 165"/>
              <a:gd name="T22" fmla="*/ 17 w 133"/>
              <a:gd name="T23" fmla="*/ 121 h 165"/>
              <a:gd name="T24" fmla="*/ 25 w 133"/>
              <a:gd name="T25" fmla="*/ 127 h 165"/>
              <a:gd name="T26" fmla="*/ 33 w 133"/>
              <a:gd name="T27" fmla="*/ 136 h 165"/>
              <a:gd name="T28" fmla="*/ 42 w 133"/>
              <a:gd name="T29" fmla="*/ 146 h 165"/>
              <a:gd name="T30" fmla="*/ 46 w 133"/>
              <a:gd name="T31" fmla="*/ 152 h 165"/>
              <a:gd name="T32" fmla="*/ 54 w 133"/>
              <a:gd name="T33" fmla="*/ 156 h 165"/>
              <a:gd name="T34" fmla="*/ 62 w 133"/>
              <a:gd name="T35" fmla="*/ 156 h 165"/>
              <a:gd name="T36" fmla="*/ 78 w 133"/>
              <a:gd name="T37" fmla="*/ 162 h 165"/>
              <a:gd name="T38" fmla="*/ 89 w 133"/>
              <a:gd name="T39" fmla="*/ 162 h 165"/>
              <a:gd name="T40" fmla="*/ 96 w 133"/>
              <a:gd name="T41" fmla="*/ 159 h 165"/>
              <a:gd name="T42" fmla="*/ 104 w 133"/>
              <a:gd name="T43" fmla="*/ 153 h 165"/>
              <a:gd name="T44" fmla="*/ 111 w 133"/>
              <a:gd name="T45" fmla="*/ 155 h 165"/>
              <a:gd name="T46" fmla="*/ 103 w 133"/>
              <a:gd name="T47" fmla="*/ 142 h 165"/>
              <a:gd name="T48" fmla="*/ 89 w 133"/>
              <a:gd name="T49" fmla="*/ 129 h 165"/>
              <a:gd name="T50" fmla="*/ 97 w 133"/>
              <a:gd name="T51" fmla="*/ 123 h 165"/>
              <a:gd name="T52" fmla="*/ 100 w 133"/>
              <a:gd name="T53" fmla="*/ 107 h 165"/>
              <a:gd name="T54" fmla="*/ 106 w 133"/>
              <a:gd name="T55" fmla="*/ 95 h 165"/>
              <a:gd name="T56" fmla="*/ 115 w 133"/>
              <a:gd name="T57" fmla="*/ 85 h 165"/>
              <a:gd name="T58" fmla="*/ 118 w 133"/>
              <a:gd name="T59" fmla="*/ 65 h 165"/>
              <a:gd name="T60" fmla="*/ 126 w 133"/>
              <a:gd name="T61" fmla="*/ 52 h 165"/>
              <a:gd name="T62" fmla="*/ 128 w 133"/>
              <a:gd name="T63" fmla="*/ 41 h 165"/>
              <a:gd name="T64" fmla="*/ 122 w 133"/>
              <a:gd name="T65" fmla="*/ 15 h 165"/>
              <a:gd name="T66" fmla="*/ 110 w 133"/>
              <a:gd name="T67" fmla="*/ 0 h 165"/>
              <a:gd name="T68" fmla="*/ 106 w 133"/>
              <a:gd name="T69" fmla="*/ 3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3" h="165">
                <a:moveTo>
                  <a:pt x="106" y="3"/>
                </a:moveTo>
                <a:cubicBezTo>
                  <a:pt x="103" y="3"/>
                  <a:pt x="104" y="9"/>
                  <a:pt x="100" y="9"/>
                </a:cubicBezTo>
                <a:cubicBezTo>
                  <a:pt x="97" y="9"/>
                  <a:pt x="98" y="13"/>
                  <a:pt x="96" y="13"/>
                </a:cubicBezTo>
                <a:cubicBezTo>
                  <a:pt x="93" y="13"/>
                  <a:pt x="91" y="11"/>
                  <a:pt x="9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1" y="11"/>
                  <a:pt x="79" y="8"/>
                  <a:pt x="77" y="9"/>
                </a:cubicBezTo>
                <a:cubicBezTo>
                  <a:pt x="76" y="10"/>
                  <a:pt x="74" y="11"/>
                  <a:pt x="74" y="11"/>
                </a:cubicBezTo>
                <a:cubicBezTo>
                  <a:pt x="25" y="11"/>
                  <a:pt x="25" y="11"/>
                  <a:pt x="25" y="11"/>
                </a:cubicBezTo>
                <a:cubicBezTo>
                  <a:pt x="25" y="21"/>
                  <a:pt x="25" y="28"/>
                  <a:pt x="25" y="28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54"/>
                  <a:pt x="18" y="54"/>
                  <a:pt x="18" y="54"/>
                </a:cubicBezTo>
                <a:cubicBezTo>
                  <a:pt x="18" y="54"/>
                  <a:pt x="18" y="62"/>
                  <a:pt x="17" y="63"/>
                </a:cubicBezTo>
                <a:cubicBezTo>
                  <a:pt x="15" y="63"/>
                  <a:pt x="10" y="65"/>
                  <a:pt x="10" y="67"/>
                </a:cubicBezTo>
                <a:cubicBezTo>
                  <a:pt x="10" y="70"/>
                  <a:pt x="9" y="72"/>
                  <a:pt x="7" y="72"/>
                </a:cubicBezTo>
                <a:cubicBezTo>
                  <a:pt x="4" y="73"/>
                  <a:pt x="7" y="78"/>
                  <a:pt x="3" y="78"/>
                </a:cubicBezTo>
                <a:cubicBezTo>
                  <a:pt x="0" y="78"/>
                  <a:pt x="5" y="82"/>
                  <a:pt x="3" y="84"/>
                </a:cubicBezTo>
                <a:cubicBezTo>
                  <a:pt x="1" y="86"/>
                  <a:pt x="1" y="89"/>
                  <a:pt x="4" y="89"/>
                </a:cubicBezTo>
                <a:cubicBezTo>
                  <a:pt x="6" y="89"/>
                  <a:pt x="5" y="91"/>
                  <a:pt x="5" y="94"/>
                </a:cubicBezTo>
                <a:cubicBezTo>
                  <a:pt x="5" y="97"/>
                  <a:pt x="9" y="99"/>
                  <a:pt x="9" y="99"/>
                </a:cubicBezTo>
                <a:cubicBezTo>
                  <a:pt x="8" y="103"/>
                  <a:pt x="8" y="103"/>
                  <a:pt x="8" y="103"/>
                </a:cubicBezTo>
                <a:cubicBezTo>
                  <a:pt x="8" y="103"/>
                  <a:pt x="14" y="109"/>
                  <a:pt x="14" y="111"/>
                </a:cubicBezTo>
                <a:cubicBezTo>
                  <a:pt x="15" y="112"/>
                  <a:pt x="18" y="116"/>
                  <a:pt x="15" y="118"/>
                </a:cubicBezTo>
                <a:cubicBezTo>
                  <a:pt x="12" y="119"/>
                  <a:pt x="14" y="121"/>
                  <a:pt x="14" y="121"/>
                </a:cubicBezTo>
                <a:cubicBezTo>
                  <a:pt x="17" y="121"/>
                  <a:pt x="17" y="121"/>
                  <a:pt x="17" y="121"/>
                </a:cubicBezTo>
                <a:cubicBezTo>
                  <a:pt x="18" y="124"/>
                  <a:pt x="18" y="124"/>
                  <a:pt x="18" y="124"/>
                </a:cubicBezTo>
                <a:cubicBezTo>
                  <a:pt x="18" y="124"/>
                  <a:pt x="22" y="124"/>
                  <a:pt x="25" y="127"/>
                </a:cubicBezTo>
                <a:cubicBezTo>
                  <a:pt x="27" y="130"/>
                  <a:pt x="28" y="130"/>
                  <a:pt x="28" y="132"/>
                </a:cubicBezTo>
                <a:cubicBezTo>
                  <a:pt x="28" y="133"/>
                  <a:pt x="30" y="134"/>
                  <a:pt x="33" y="136"/>
                </a:cubicBezTo>
                <a:cubicBezTo>
                  <a:pt x="36" y="139"/>
                  <a:pt x="36" y="140"/>
                  <a:pt x="36" y="142"/>
                </a:cubicBezTo>
                <a:cubicBezTo>
                  <a:pt x="36" y="143"/>
                  <a:pt x="42" y="146"/>
                  <a:pt x="42" y="146"/>
                </a:cubicBezTo>
                <a:cubicBezTo>
                  <a:pt x="43" y="150"/>
                  <a:pt x="43" y="150"/>
                  <a:pt x="43" y="150"/>
                </a:cubicBezTo>
                <a:cubicBezTo>
                  <a:pt x="44" y="151"/>
                  <a:pt x="45" y="151"/>
                  <a:pt x="46" y="152"/>
                </a:cubicBezTo>
                <a:cubicBezTo>
                  <a:pt x="47" y="155"/>
                  <a:pt x="49" y="156"/>
                  <a:pt x="49" y="156"/>
                </a:cubicBezTo>
                <a:cubicBezTo>
                  <a:pt x="49" y="156"/>
                  <a:pt x="52" y="158"/>
                  <a:pt x="54" y="156"/>
                </a:cubicBezTo>
                <a:cubicBezTo>
                  <a:pt x="56" y="154"/>
                  <a:pt x="58" y="157"/>
                  <a:pt x="58" y="157"/>
                </a:cubicBezTo>
                <a:cubicBezTo>
                  <a:pt x="58" y="157"/>
                  <a:pt x="61" y="155"/>
                  <a:pt x="62" y="156"/>
                </a:cubicBezTo>
                <a:cubicBezTo>
                  <a:pt x="63" y="156"/>
                  <a:pt x="68" y="160"/>
                  <a:pt x="72" y="164"/>
                </a:cubicBezTo>
                <a:cubicBezTo>
                  <a:pt x="72" y="163"/>
                  <a:pt x="76" y="162"/>
                  <a:pt x="78" y="162"/>
                </a:cubicBezTo>
                <a:cubicBezTo>
                  <a:pt x="79" y="162"/>
                  <a:pt x="82" y="165"/>
                  <a:pt x="83" y="164"/>
                </a:cubicBezTo>
                <a:cubicBezTo>
                  <a:pt x="83" y="163"/>
                  <a:pt x="87" y="161"/>
                  <a:pt x="89" y="162"/>
                </a:cubicBezTo>
                <a:cubicBezTo>
                  <a:pt x="90" y="162"/>
                  <a:pt x="93" y="163"/>
                  <a:pt x="94" y="161"/>
                </a:cubicBezTo>
                <a:cubicBezTo>
                  <a:pt x="94" y="160"/>
                  <a:pt x="95" y="160"/>
                  <a:pt x="96" y="159"/>
                </a:cubicBezTo>
                <a:cubicBezTo>
                  <a:pt x="97" y="158"/>
                  <a:pt x="97" y="158"/>
                  <a:pt x="97" y="157"/>
                </a:cubicBezTo>
                <a:cubicBezTo>
                  <a:pt x="98" y="156"/>
                  <a:pt x="102" y="153"/>
                  <a:pt x="104" y="153"/>
                </a:cubicBezTo>
                <a:cubicBezTo>
                  <a:pt x="106" y="153"/>
                  <a:pt x="108" y="153"/>
                  <a:pt x="109" y="154"/>
                </a:cubicBezTo>
                <a:cubicBezTo>
                  <a:pt x="109" y="154"/>
                  <a:pt x="110" y="155"/>
                  <a:pt x="111" y="155"/>
                </a:cubicBezTo>
                <a:cubicBezTo>
                  <a:pt x="111" y="150"/>
                  <a:pt x="112" y="148"/>
                  <a:pt x="111" y="148"/>
                </a:cubicBezTo>
                <a:cubicBezTo>
                  <a:pt x="109" y="148"/>
                  <a:pt x="105" y="146"/>
                  <a:pt x="103" y="142"/>
                </a:cubicBezTo>
                <a:cubicBezTo>
                  <a:pt x="102" y="138"/>
                  <a:pt x="97" y="135"/>
                  <a:pt x="96" y="133"/>
                </a:cubicBezTo>
                <a:cubicBezTo>
                  <a:pt x="95" y="130"/>
                  <a:pt x="90" y="131"/>
                  <a:pt x="89" y="129"/>
                </a:cubicBezTo>
                <a:cubicBezTo>
                  <a:pt x="88" y="127"/>
                  <a:pt x="90" y="127"/>
                  <a:pt x="90" y="124"/>
                </a:cubicBezTo>
                <a:cubicBezTo>
                  <a:pt x="90" y="122"/>
                  <a:pt x="96" y="123"/>
                  <a:pt x="97" y="123"/>
                </a:cubicBezTo>
                <a:cubicBezTo>
                  <a:pt x="97" y="122"/>
                  <a:pt x="98" y="117"/>
                  <a:pt x="98" y="114"/>
                </a:cubicBezTo>
                <a:cubicBezTo>
                  <a:pt x="98" y="111"/>
                  <a:pt x="102" y="108"/>
                  <a:pt x="100" y="107"/>
                </a:cubicBezTo>
                <a:cubicBezTo>
                  <a:pt x="99" y="105"/>
                  <a:pt x="102" y="105"/>
                  <a:pt x="104" y="103"/>
                </a:cubicBezTo>
                <a:cubicBezTo>
                  <a:pt x="106" y="102"/>
                  <a:pt x="104" y="97"/>
                  <a:pt x="106" y="95"/>
                </a:cubicBezTo>
                <a:cubicBezTo>
                  <a:pt x="108" y="93"/>
                  <a:pt x="110" y="89"/>
                  <a:pt x="111" y="89"/>
                </a:cubicBezTo>
                <a:cubicBezTo>
                  <a:pt x="113" y="89"/>
                  <a:pt x="115" y="87"/>
                  <a:pt x="115" y="85"/>
                </a:cubicBezTo>
                <a:cubicBezTo>
                  <a:pt x="115" y="83"/>
                  <a:pt x="118" y="79"/>
                  <a:pt x="118" y="76"/>
                </a:cubicBezTo>
                <a:cubicBezTo>
                  <a:pt x="117" y="72"/>
                  <a:pt x="116" y="68"/>
                  <a:pt x="118" y="65"/>
                </a:cubicBezTo>
                <a:cubicBezTo>
                  <a:pt x="121" y="62"/>
                  <a:pt x="122" y="59"/>
                  <a:pt x="121" y="57"/>
                </a:cubicBezTo>
                <a:cubicBezTo>
                  <a:pt x="121" y="54"/>
                  <a:pt x="124" y="54"/>
                  <a:pt x="126" y="52"/>
                </a:cubicBezTo>
                <a:cubicBezTo>
                  <a:pt x="127" y="51"/>
                  <a:pt x="130" y="50"/>
                  <a:pt x="133" y="45"/>
                </a:cubicBezTo>
                <a:cubicBezTo>
                  <a:pt x="131" y="43"/>
                  <a:pt x="130" y="41"/>
                  <a:pt x="128" y="41"/>
                </a:cubicBezTo>
                <a:cubicBezTo>
                  <a:pt x="125" y="39"/>
                  <a:pt x="124" y="34"/>
                  <a:pt x="124" y="28"/>
                </a:cubicBezTo>
                <a:cubicBezTo>
                  <a:pt x="124" y="22"/>
                  <a:pt x="122" y="17"/>
                  <a:pt x="122" y="15"/>
                </a:cubicBezTo>
                <a:cubicBezTo>
                  <a:pt x="122" y="13"/>
                  <a:pt x="118" y="8"/>
                  <a:pt x="115" y="6"/>
                </a:cubicBezTo>
                <a:cubicBezTo>
                  <a:pt x="112" y="5"/>
                  <a:pt x="111" y="3"/>
                  <a:pt x="110" y="0"/>
                </a:cubicBezTo>
                <a:cubicBezTo>
                  <a:pt x="110" y="0"/>
                  <a:pt x="110" y="1"/>
                  <a:pt x="110" y="1"/>
                </a:cubicBezTo>
                <a:cubicBezTo>
                  <a:pt x="108" y="4"/>
                  <a:pt x="108" y="3"/>
                  <a:pt x="106" y="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43">
            <a:extLst>
              <a:ext uri="{FF2B5EF4-FFF2-40B4-BE49-F238E27FC236}">
                <a16:creationId xmlns:a16="http://schemas.microsoft.com/office/drawing/2014/main" id="{40EB1C04-B612-43F7-8282-62BD120A7D3A}"/>
              </a:ext>
            </a:extLst>
          </p:cNvPr>
          <p:cNvSpPr>
            <a:spLocks/>
          </p:cNvSpPr>
          <p:nvPr/>
        </p:nvSpPr>
        <p:spPr bwMode="auto">
          <a:xfrm>
            <a:off x="6705700" y="4401500"/>
            <a:ext cx="39403" cy="41476"/>
          </a:xfrm>
          <a:custGeom>
            <a:avLst/>
            <a:gdLst>
              <a:gd name="T0" fmla="*/ 6 w 16"/>
              <a:gd name="T1" fmla="*/ 2 h 16"/>
              <a:gd name="T2" fmla="*/ 2 w 16"/>
              <a:gd name="T3" fmla="*/ 8 h 16"/>
              <a:gd name="T4" fmla="*/ 2 w 16"/>
              <a:gd name="T5" fmla="*/ 15 h 16"/>
              <a:gd name="T6" fmla="*/ 6 w 16"/>
              <a:gd name="T7" fmla="*/ 14 h 16"/>
              <a:gd name="T8" fmla="*/ 10 w 16"/>
              <a:gd name="T9" fmla="*/ 16 h 16"/>
              <a:gd name="T10" fmla="*/ 14 w 16"/>
              <a:gd name="T11" fmla="*/ 12 h 16"/>
              <a:gd name="T12" fmla="*/ 9 w 16"/>
              <a:gd name="T13" fmla="*/ 10 h 16"/>
              <a:gd name="T14" fmla="*/ 14 w 16"/>
              <a:gd name="T15" fmla="*/ 6 h 16"/>
              <a:gd name="T16" fmla="*/ 13 w 16"/>
              <a:gd name="T17" fmla="*/ 1 h 16"/>
              <a:gd name="T18" fmla="*/ 12 w 16"/>
              <a:gd name="T19" fmla="*/ 0 h 16"/>
              <a:gd name="T20" fmla="*/ 10 w 16"/>
              <a:gd name="T21" fmla="*/ 2 h 16"/>
              <a:gd name="T22" fmla="*/ 6 w 16"/>
              <a:gd name="T23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" h="16">
                <a:moveTo>
                  <a:pt x="6" y="2"/>
                </a:moveTo>
                <a:cubicBezTo>
                  <a:pt x="6" y="3"/>
                  <a:pt x="4" y="6"/>
                  <a:pt x="2" y="8"/>
                </a:cubicBezTo>
                <a:cubicBezTo>
                  <a:pt x="0" y="10"/>
                  <a:pt x="1" y="14"/>
                  <a:pt x="2" y="15"/>
                </a:cubicBezTo>
                <a:cubicBezTo>
                  <a:pt x="2" y="16"/>
                  <a:pt x="5" y="15"/>
                  <a:pt x="6" y="14"/>
                </a:cubicBezTo>
                <a:cubicBezTo>
                  <a:pt x="8" y="14"/>
                  <a:pt x="9" y="14"/>
                  <a:pt x="10" y="16"/>
                </a:cubicBezTo>
                <a:cubicBezTo>
                  <a:pt x="11" y="14"/>
                  <a:pt x="12" y="13"/>
                  <a:pt x="14" y="12"/>
                </a:cubicBezTo>
                <a:cubicBezTo>
                  <a:pt x="12" y="11"/>
                  <a:pt x="10" y="10"/>
                  <a:pt x="9" y="10"/>
                </a:cubicBezTo>
                <a:cubicBezTo>
                  <a:pt x="8" y="9"/>
                  <a:pt x="12" y="7"/>
                  <a:pt x="14" y="6"/>
                </a:cubicBezTo>
                <a:cubicBezTo>
                  <a:pt x="16" y="6"/>
                  <a:pt x="15" y="3"/>
                  <a:pt x="13" y="1"/>
                </a:cubicBezTo>
                <a:cubicBezTo>
                  <a:pt x="13" y="1"/>
                  <a:pt x="13" y="1"/>
                  <a:pt x="12" y="0"/>
                </a:cubicBezTo>
                <a:cubicBezTo>
                  <a:pt x="11" y="1"/>
                  <a:pt x="10" y="2"/>
                  <a:pt x="10" y="2"/>
                </a:cubicBezTo>
                <a:cubicBezTo>
                  <a:pt x="9" y="3"/>
                  <a:pt x="8" y="2"/>
                  <a:pt x="6" y="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44">
            <a:extLst>
              <a:ext uri="{FF2B5EF4-FFF2-40B4-BE49-F238E27FC236}">
                <a16:creationId xmlns:a16="http://schemas.microsoft.com/office/drawing/2014/main" id="{12859EDC-2A44-4266-B0E3-2B36038E4202}"/>
              </a:ext>
            </a:extLst>
          </p:cNvPr>
          <p:cNvSpPr>
            <a:spLocks/>
          </p:cNvSpPr>
          <p:nvPr/>
        </p:nvSpPr>
        <p:spPr bwMode="auto">
          <a:xfrm>
            <a:off x="6599937" y="4291588"/>
            <a:ext cx="134799" cy="118208"/>
          </a:xfrm>
          <a:custGeom>
            <a:avLst/>
            <a:gdLst>
              <a:gd name="T0" fmla="*/ 10 w 54"/>
              <a:gd name="T1" fmla="*/ 7 h 47"/>
              <a:gd name="T2" fmla="*/ 5 w 54"/>
              <a:gd name="T3" fmla="*/ 12 h 47"/>
              <a:gd name="T4" fmla="*/ 2 w 54"/>
              <a:gd name="T5" fmla="*/ 20 h 47"/>
              <a:gd name="T6" fmla="*/ 2 w 54"/>
              <a:gd name="T7" fmla="*/ 31 h 47"/>
              <a:gd name="T8" fmla="*/ 8 w 54"/>
              <a:gd name="T9" fmla="*/ 31 h 47"/>
              <a:gd name="T10" fmla="*/ 11 w 54"/>
              <a:gd name="T11" fmla="*/ 29 h 47"/>
              <a:gd name="T12" fmla="*/ 15 w 54"/>
              <a:gd name="T13" fmla="*/ 28 h 47"/>
              <a:gd name="T14" fmla="*/ 20 w 54"/>
              <a:gd name="T15" fmla="*/ 30 h 47"/>
              <a:gd name="T16" fmla="*/ 23 w 54"/>
              <a:gd name="T17" fmla="*/ 30 h 47"/>
              <a:gd name="T18" fmla="*/ 31 w 54"/>
              <a:gd name="T19" fmla="*/ 30 h 47"/>
              <a:gd name="T20" fmla="*/ 48 w 54"/>
              <a:gd name="T21" fmla="*/ 46 h 47"/>
              <a:gd name="T22" fmla="*/ 48 w 54"/>
              <a:gd name="T23" fmla="*/ 46 h 47"/>
              <a:gd name="T24" fmla="*/ 52 w 54"/>
              <a:gd name="T25" fmla="*/ 46 h 47"/>
              <a:gd name="T26" fmla="*/ 54 w 54"/>
              <a:gd name="T27" fmla="*/ 44 h 47"/>
              <a:gd name="T28" fmla="*/ 46 w 54"/>
              <a:gd name="T29" fmla="*/ 35 h 47"/>
              <a:gd name="T30" fmla="*/ 33 w 54"/>
              <a:gd name="T31" fmla="*/ 26 h 47"/>
              <a:gd name="T32" fmla="*/ 28 w 54"/>
              <a:gd name="T33" fmla="*/ 21 h 47"/>
              <a:gd name="T34" fmla="*/ 22 w 54"/>
              <a:gd name="T35" fmla="*/ 9 h 47"/>
              <a:gd name="T36" fmla="*/ 17 w 54"/>
              <a:gd name="T37" fmla="*/ 0 h 47"/>
              <a:gd name="T38" fmla="*/ 10 w 54"/>
              <a:gd name="T39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54" h="47">
                <a:moveTo>
                  <a:pt x="10" y="7"/>
                </a:moveTo>
                <a:cubicBezTo>
                  <a:pt x="8" y="9"/>
                  <a:pt x="5" y="9"/>
                  <a:pt x="5" y="12"/>
                </a:cubicBezTo>
                <a:cubicBezTo>
                  <a:pt x="6" y="14"/>
                  <a:pt x="5" y="17"/>
                  <a:pt x="2" y="20"/>
                </a:cubicBezTo>
                <a:cubicBezTo>
                  <a:pt x="0" y="23"/>
                  <a:pt x="1" y="27"/>
                  <a:pt x="2" y="31"/>
                </a:cubicBezTo>
                <a:cubicBezTo>
                  <a:pt x="5" y="30"/>
                  <a:pt x="8" y="30"/>
                  <a:pt x="8" y="31"/>
                </a:cubicBezTo>
                <a:cubicBezTo>
                  <a:pt x="10" y="32"/>
                  <a:pt x="10" y="31"/>
                  <a:pt x="11" y="29"/>
                </a:cubicBezTo>
                <a:cubicBezTo>
                  <a:pt x="12" y="26"/>
                  <a:pt x="13" y="26"/>
                  <a:pt x="15" y="28"/>
                </a:cubicBezTo>
                <a:cubicBezTo>
                  <a:pt x="16" y="29"/>
                  <a:pt x="17" y="31"/>
                  <a:pt x="20" y="30"/>
                </a:cubicBezTo>
                <a:cubicBezTo>
                  <a:pt x="22" y="28"/>
                  <a:pt x="22" y="29"/>
                  <a:pt x="23" y="30"/>
                </a:cubicBezTo>
                <a:cubicBezTo>
                  <a:pt x="24" y="30"/>
                  <a:pt x="29" y="29"/>
                  <a:pt x="31" y="30"/>
                </a:cubicBezTo>
                <a:cubicBezTo>
                  <a:pt x="33" y="30"/>
                  <a:pt x="48" y="46"/>
                  <a:pt x="48" y="46"/>
                </a:cubicBezTo>
                <a:cubicBezTo>
                  <a:pt x="48" y="46"/>
                  <a:pt x="48" y="46"/>
                  <a:pt x="48" y="46"/>
                </a:cubicBezTo>
                <a:cubicBezTo>
                  <a:pt x="50" y="46"/>
                  <a:pt x="51" y="47"/>
                  <a:pt x="52" y="46"/>
                </a:cubicBezTo>
                <a:cubicBezTo>
                  <a:pt x="52" y="46"/>
                  <a:pt x="53" y="45"/>
                  <a:pt x="54" y="44"/>
                </a:cubicBezTo>
                <a:cubicBezTo>
                  <a:pt x="52" y="43"/>
                  <a:pt x="49" y="40"/>
                  <a:pt x="46" y="35"/>
                </a:cubicBezTo>
                <a:cubicBezTo>
                  <a:pt x="41" y="29"/>
                  <a:pt x="36" y="26"/>
                  <a:pt x="33" y="26"/>
                </a:cubicBezTo>
                <a:cubicBezTo>
                  <a:pt x="30" y="26"/>
                  <a:pt x="30" y="21"/>
                  <a:pt x="28" y="21"/>
                </a:cubicBezTo>
                <a:cubicBezTo>
                  <a:pt x="26" y="21"/>
                  <a:pt x="22" y="14"/>
                  <a:pt x="22" y="9"/>
                </a:cubicBezTo>
                <a:cubicBezTo>
                  <a:pt x="22" y="7"/>
                  <a:pt x="20" y="3"/>
                  <a:pt x="17" y="0"/>
                </a:cubicBezTo>
                <a:cubicBezTo>
                  <a:pt x="14" y="5"/>
                  <a:pt x="11" y="6"/>
                  <a:pt x="10" y="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45">
            <a:extLst>
              <a:ext uri="{FF2B5EF4-FFF2-40B4-BE49-F238E27FC236}">
                <a16:creationId xmlns:a16="http://schemas.microsoft.com/office/drawing/2014/main" id="{57BB76DD-3C1E-44C0-9A44-8CFB5CB9E5E4}"/>
              </a:ext>
            </a:extLst>
          </p:cNvPr>
          <p:cNvSpPr>
            <a:spLocks/>
          </p:cNvSpPr>
          <p:nvPr/>
        </p:nvSpPr>
        <p:spPr bwMode="auto">
          <a:xfrm>
            <a:off x="6527352" y="4355876"/>
            <a:ext cx="306925" cy="236415"/>
          </a:xfrm>
          <a:custGeom>
            <a:avLst/>
            <a:gdLst>
              <a:gd name="T0" fmla="*/ 8 w 121"/>
              <a:gd name="T1" fmla="*/ 62 h 94"/>
              <a:gd name="T2" fmla="*/ 15 w 121"/>
              <a:gd name="T3" fmla="*/ 71 h 94"/>
              <a:gd name="T4" fmla="*/ 23 w 121"/>
              <a:gd name="T5" fmla="*/ 77 h 94"/>
              <a:gd name="T6" fmla="*/ 23 w 121"/>
              <a:gd name="T7" fmla="*/ 84 h 94"/>
              <a:gd name="T8" fmla="*/ 25 w 121"/>
              <a:gd name="T9" fmla="*/ 85 h 94"/>
              <a:gd name="T10" fmla="*/ 33 w 121"/>
              <a:gd name="T11" fmla="*/ 87 h 94"/>
              <a:gd name="T12" fmla="*/ 43 w 121"/>
              <a:gd name="T13" fmla="*/ 92 h 94"/>
              <a:gd name="T14" fmla="*/ 52 w 121"/>
              <a:gd name="T15" fmla="*/ 94 h 94"/>
              <a:gd name="T16" fmla="*/ 57 w 121"/>
              <a:gd name="T17" fmla="*/ 89 h 94"/>
              <a:gd name="T18" fmla="*/ 64 w 121"/>
              <a:gd name="T19" fmla="*/ 88 h 94"/>
              <a:gd name="T20" fmla="*/ 68 w 121"/>
              <a:gd name="T21" fmla="*/ 89 h 94"/>
              <a:gd name="T22" fmla="*/ 72 w 121"/>
              <a:gd name="T23" fmla="*/ 88 h 94"/>
              <a:gd name="T24" fmla="*/ 79 w 121"/>
              <a:gd name="T25" fmla="*/ 87 h 94"/>
              <a:gd name="T26" fmla="*/ 89 w 121"/>
              <a:gd name="T27" fmla="*/ 82 h 94"/>
              <a:gd name="T28" fmla="*/ 98 w 121"/>
              <a:gd name="T29" fmla="*/ 80 h 94"/>
              <a:gd name="T30" fmla="*/ 120 w 121"/>
              <a:gd name="T31" fmla="*/ 59 h 94"/>
              <a:gd name="T32" fmla="*/ 117 w 121"/>
              <a:gd name="T33" fmla="*/ 57 h 94"/>
              <a:gd name="T34" fmla="*/ 106 w 121"/>
              <a:gd name="T35" fmla="*/ 54 h 94"/>
              <a:gd name="T36" fmla="*/ 89 w 121"/>
              <a:gd name="T37" fmla="*/ 49 h 94"/>
              <a:gd name="T38" fmla="*/ 84 w 121"/>
              <a:gd name="T39" fmla="*/ 44 h 94"/>
              <a:gd name="T40" fmla="*/ 79 w 121"/>
              <a:gd name="T41" fmla="*/ 37 h 94"/>
              <a:gd name="T42" fmla="*/ 80 w 121"/>
              <a:gd name="T43" fmla="*/ 34 h 94"/>
              <a:gd name="T44" fmla="*/ 76 w 121"/>
              <a:gd name="T45" fmla="*/ 32 h 94"/>
              <a:gd name="T46" fmla="*/ 72 w 121"/>
              <a:gd name="T47" fmla="*/ 33 h 94"/>
              <a:gd name="T48" fmla="*/ 72 w 121"/>
              <a:gd name="T49" fmla="*/ 26 h 94"/>
              <a:gd name="T50" fmla="*/ 76 w 121"/>
              <a:gd name="T51" fmla="*/ 20 h 94"/>
              <a:gd name="T52" fmla="*/ 59 w 121"/>
              <a:gd name="T53" fmla="*/ 4 h 94"/>
              <a:gd name="T54" fmla="*/ 51 w 121"/>
              <a:gd name="T55" fmla="*/ 4 h 94"/>
              <a:gd name="T56" fmla="*/ 48 w 121"/>
              <a:gd name="T57" fmla="*/ 4 h 94"/>
              <a:gd name="T58" fmla="*/ 43 w 121"/>
              <a:gd name="T59" fmla="*/ 2 h 94"/>
              <a:gd name="T60" fmla="*/ 39 w 121"/>
              <a:gd name="T61" fmla="*/ 3 h 94"/>
              <a:gd name="T62" fmla="*/ 36 w 121"/>
              <a:gd name="T63" fmla="*/ 5 h 94"/>
              <a:gd name="T64" fmla="*/ 30 w 121"/>
              <a:gd name="T65" fmla="*/ 5 h 94"/>
              <a:gd name="T66" fmla="*/ 30 w 121"/>
              <a:gd name="T67" fmla="*/ 5 h 94"/>
              <a:gd name="T68" fmla="*/ 27 w 121"/>
              <a:gd name="T69" fmla="*/ 14 h 94"/>
              <a:gd name="T70" fmla="*/ 23 w 121"/>
              <a:gd name="T71" fmla="*/ 18 h 94"/>
              <a:gd name="T72" fmla="*/ 18 w 121"/>
              <a:gd name="T73" fmla="*/ 24 h 94"/>
              <a:gd name="T74" fmla="*/ 16 w 121"/>
              <a:gd name="T75" fmla="*/ 32 h 94"/>
              <a:gd name="T76" fmla="*/ 12 w 121"/>
              <a:gd name="T77" fmla="*/ 36 h 94"/>
              <a:gd name="T78" fmla="*/ 10 w 121"/>
              <a:gd name="T79" fmla="*/ 43 h 94"/>
              <a:gd name="T80" fmla="*/ 9 w 121"/>
              <a:gd name="T81" fmla="*/ 52 h 94"/>
              <a:gd name="T82" fmla="*/ 2 w 121"/>
              <a:gd name="T83" fmla="*/ 53 h 94"/>
              <a:gd name="T84" fmla="*/ 1 w 121"/>
              <a:gd name="T85" fmla="*/ 58 h 94"/>
              <a:gd name="T86" fmla="*/ 8 w 121"/>
              <a:gd name="T87" fmla="*/ 62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1" h="94">
                <a:moveTo>
                  <a:pt x="8" y="62"/>
                </a:moveTo>
                <a:cubicBezTo>
                  <a:pt x="9" y="64"/>
                  <a:pt x="14" y="67"/>
                  <a:pt x="15" y="71"/>
                </a:cubicBezTo>
                <a:cubicBezTo>
                  <a:pt x="17" y="75"/>
                  <a:pt x="21" y="77"/>
                  <a:pt x="23" y="77"/>
                </a:cubicBezTo>
                <a:cubicBezTo>
                  <a:pt x="24" y="77"/>
                  <a:pt x="23" y="79"/>
                  <a:pt x="23" y="84"/>
                </a:cubicBezTo>
                <a:cubicBezTo>
                  <a:pt x="24" y="84"/>
                  <a:pt x="25" y="85"/>
                  <a:pt x="25" y="85"/>
                </a:cubicBezTo>
                <a:cubicBezTo>
                  <a:pt x="26" y="86"/>
                  <a:pt x="32" y="85"/>
                  <a:pt x="33" y="87"/>
                </a:cubicBezTo>
                <a:cubicBezTo>
                  <a:pt x="35" y="88"/>
                  <a:pt x="41" y="92"/>
                  <a:pt x="43" y="92"/>
                </a:cubicBezTo>
                <a:cubicBezTo>
                  <a:pt x="44" y="92"/>
                  <a:pt x="51" y="93"/>
                  <a:pt x="52" y="94"/>
                </a:cubicBezTo>
                <a:cubicBezTo>
                  <a:pt x="53" y="94"/>
                  <a:pt x="54" y="91"/>
                  <a:pt x="57" y="89"/>
                </a:cubicBezTo>
                <a:cubicBezTo>
                  <a:pt x="60" y="88"/>
                  <a:pt x="64" y="87"/>
                  <a:pt x="64" y="88"/>
                </a:cubicBezTo>
                <a:cubicBezTo>
                  <a:pt x="65" y="89"/>
                  <a:pt x="67" y="90"/>
                  <a:pt x="68" y="89"/>
                </a:cubicBezTo>
                <a:cubicBezTo>
                  <a:pt x="69" y="89"/>
                  <a:pt x="70" y="89"/>
                  <a:pt x="72" y="88"/>
                </a:cubicBezTo>
                <a:cubicBezTo>
                  <a:pt x="75" y="88"/>
                  <a:pt x="78" y="87"/>
                  <a:pt x="79" y="87"/>
                </a:cubicBezTo>
                <a:cubicBezTo>
                  <a:pt x="80" y="87"/>
                  <a:pt x="84" y="82"/>
                  <a:pt x="89" y="82"/>
                </a:cubicBezTo>
                <a:cubicBezTo>
                  <a:pt x="94" y="82"/>
                  <a:pt x="96" y="83"/>
                  <a:pt x="98" y="80"/>
                </a:cubicBezTo>
                <a:cubicBezTo>
                  <a:pt x="100" y="78"/>
                  <a:pt x="118" y="60"/>
                  <a:pt x="120" y="59"/>
                </a:cubicBezTo>
                <a:cubicBezTo>
                  <a:pt x="121" y="58"/>
                  <a:pt x="118" y="57"/>
                  <a:pt x="117" y="57"/>
                </a:cubicBezTo>
                <a:cubicBezTo>
                  <a:pt x="115" y="57"/>
                  <a:pt x="111" y="57"/>
                  <a:pt x="106" y="54"/>
                </a:cubicBezTo>
                <a:cubicBezTo>
                  <a:pt x="100" y="52"/>
                  <a:pt x="91" y="49"/>
                  <a:pt x="89" y="49"/>
                </a:cubicBezTo>
                <a:cubicBezTo>
                  <a:pt x="88" y="48"/>
                  <a:pt x="85" y="45"/>
                  <a:pt x="84" y="44"/>
                </a:cubicBezTo>
                <a:cubicBezTo>
                  <a:pt x="83" y="43"/>
                  <a:pt x="80" y="38"/>
                  <a:pt x="79" y="37"/>
                </a:cubicBezTo>
                <a:cubicBezTo>
                  <a:pt x="79" y="36"/>
                  <a:pt x="79" y="35"/>
                  <a:pt x="80" y="34"/>
                </a:cubicBezTo>
                <a:cubicBezTo>
                  <a:pt x="79" y="32"/>
                  <a:pt x="78" y="32"/>
                  <a:pt x="76" y="32"/>
                </a:cubicBezTo>
                <a:cubicBezTo>
                  <a:pt x="75" y="33"/>
                  <a:pt x="72" y="34"/>
                  <a:pt x="72" y="33"/>
                </a:cubicBezTo>
                <a:cubicBezTo>
                  <a:pt x="71" y="32"/>
                  <a:pt x="70" y="28"/>
                  <a:pt x="72" y="26"/>
                </a:cubicBezTo>
                <a:cubicBezTo>
                  <a:pt x="74" y="24"/>
                  <a:pt x="76" y="20"/>
                  <a:pt x="76" y="20"/>
                </a:cubicBezTo>
                <a:cubicBezTo>
                  <a:pt x="76" y="20"/>
                  <a:pt x="61" y="4"/>
                  <a:pt x="59" y="4"/>
                </a:cubicBezTo>
                <a:cubicBezTo>
                  <a:pt x="57" y="3"/>
                  <a:pt x="52" y="4"/>
                  <a:pt x="51" y="4"/>
                </a:cubicBezTo>
                <a:cubicBezTo>
                  <a:pt x="50" y="3"/>
                  <a:pt x="50" y="2"/>
                  <a:pt x="48" y="4"/>
                </a:cubicBezTo>
                <a:cubicBezTo>
                  <a:pt x="45" y="5"/>
                  <a:pt x="44" y="3"/>
                  <a:pt x="43" y="2"/>
                </a:cubicBezTo>
                <a:cubicBezTo>
                  <a:pt x="41" y="0"/>
                  <a:pt x="40" y="0"/>
                  <a:pt x="39" y="3"/>
                </a:cubicBezTo>
                <a:cubicBezTo>
                  <a:pt x="38" y="5"/>
                  <a:pt x="38" y="6"/>
                  <a:pt x="36" y="5"/>
                </a:cubicBezTo>
                <a:cubicBezTo>
                  <a:pt x="36" y="4"/>
                  <a:pt x="33" y="4"/>
                  <a:pt x="30" y="5"/>
                </a:cubicBezTo>
                <a:cubicBezTo>
                  <a:pt x="30" y="5"/>
                  <a:pt x="30" y="5"/>
                  <a:pt x="30" y="5"/>
                </a:cubicBezTo>
                <a:cubicBezTo>
                  <a:pt x="30" y="8"/>
                  <a:pt x="27" y="12"/>
                  <a:pt x="27" y="14"/>
                </a:cubicBezTo>
                <a:cubicBezTo>
                  <a:pt x="27" y="16"/>
                  <a:pt x="25" y="18"/>
                  <a:pt x="23" y="18"/>
                </a:cubicBezTo>
                <a:cubicBezTo>
                  <a:pt x="22" y="18"/>
                  <a:pt x="20" y="22"/>
                  <a:pt x="18" y="24"/>
                </a:cubicBezTo>
                <a:cubicBezTo>
                  <a:pt x="16" y="26"/>
                  <a:pt x="18" y="31"/>
                  <a:pt x="16" y="32"/>
                </a:cubicBezTo>
                <a:cubicBezTo>
                  <a:pt x="14" y="34"/>
                  <a:pt x="11" y="34"/>
                  <a:pt x="12" y="36"/>
                </a:cubicBezTo>
                <a:cubicBezTo>
                  <a:pt x="14" y="37"/>
                  <a:pt x="10" y="40"/>
                  <a:pt x="10" y="43"/>
                </a:cubicBezTo>
                <a:cubicBezTo>
                  <a:pt x="10" y="46"/>
                  <a:pt x="9" y="51"/>
                  <a:pt x="9" y="52"/>
                </a:cubicBezTo>
                <a:cubicBezTo>
                  <a:pt x="8" y="52"/>
                  <a:pt x="2" y="51"/>
                  <a:pt x="2" y="53"/>
                </a:cubicBezTo>
                <a:cubicBezTo>
                  <a:pt x="2" y="56"/>
                  <a:pt x="0" y="56"/>
                  <a:pt x="1" y="58"/>
                </a:cubicBezTo>
                <a:cubicBezTo>
                  <a:pt x="2" y="60"/>
                  <a:pt x="7" y="59"/>
                  <a:pt x="8" y="6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46">
            <a:extLst>
              <a:ext uri="{FF2B5EF4-FFF2-40B4-BE49-F238E27FC236}">
                <a16:creationId xmlns:a16="http://schemas.microsoft.com/office/drawing/2014/main" id="{CB2D665B-61D6-447B-869D-5150A3F20110}"/>
              </a:ext>
            </a:extLst>
          </p:cNvPr>
          <p:cNvSpPr>
            <a:spLocks/>
          </p:cNvSpPr>
          <p:nvPr/>
        </p:nvSpPr>
        <p:spPr bwMode="auto">
          <a:xfrm>
            <a:off x="6577124" y="3924522"/>
            <a:ext cx="29033" cy="37329"/>
          </a:xfrm>
          <a:custGeom>
            <a:avLst/>
            <a:gdLst>
              <a:gd name="T0" fmla="*/ 10 w 12"/>
              <a:gd name="T1" fmla="*/ 6 h 15"/>
              <a:gd name="T2" fmla="*/ 6 w 12"/>
              <a:gd name="T3" fmla="*/ 0 h 15"/>
              <a:gd name="T4" fmla="*/ 6 w 12"/>
              <a:gd name="T5" fmla="*/ 1 h 15"/>
              <a:gd name="T6" fmla="*/ 0 w 12"/>
              <a:gd name="T7" fmla="*/ 13 h 15"/>
              <a:gd name="T8" fmla="*/ 4 w 12"/>
              <a:gd name="T9" fmla="*/ 15 h 15"/>
              <a:gd name="T10" fmla="*/ 10 w 12"/>
              <a:gd name="T11" fmla="*/ 6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2" h="15">
                <a:moveTo>
                  <a:pt x="10" y="6"/>
                </a:moveTo>
                <a:cubicBezTo>
                  <a:pt x="11" y="5"/>
                  <a:pt x="12" y="0"/>
                  <a:pt x="6" y="0"/>
                </a:cubicBezTo>
                <a:cubicBezTo>
                  <a:pt x="6" y="0"/>
                  <a:pt x="6" y="1"/>
                  <a:pt x="6" y="1"/>
                </a:cubicBezTo>
                <a:cubicBezTo>
                  <a:pt x="6" y="3"/>
                  <a:pt x="2" y="9"/>
                  <a:pt x="0" y="13"/>
                </a:cubicBezTo>
                <a:cubicBezTo>
                  <a:pt x="4" y="15"/>
                  <a:pt x="4" y="15"/>
                  <a:pt x="4" y="15"/>
                </a:cubicBezTo>
                <a:cubicBezTo>
                  <a:pt x="6" y="11"/>
                  <a:pt x="9" y="7"/>
                  <a:pt x="10" y="6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47">
            <a:extLst>
              <a:ext uri="{FF2B5EF4-FFF2-40B4-BE49-F238E27FC236}">
                <a16:creationId xmlns:a16="http://schemas.microsoft.com/office/drawing/2014/main" id="{25D53017-8EAE-441D-B312-3167EF91EFBA}"/>
              </a:ext>
            </a:extLst>
          </p:cNvPr>
          <p:cNvSpPr>
            <a:spLocks/>
          </p:cNvSpPr>
          <p:nvPr/>
        </p:nvSpPr>
        <p:spPr bwMode="auto">
          <a:xfrm>
            <a:off x="6587494" y="3866455"/>
            <a:ext cx="138946" cy="111986"/>
          </a:xfrm>
          <a:custGeom>
            <a:avLst/>
            <a:gdLst>
              <a:gd name="T0" fmla="*/ 6 w 55"/>
              <a:gd name="T1" fmla="*/ 29 h 45"/>
              <a:gd name="T2" fmla="*/ 0 w 55"/>
              <a:gd name="T3" fmla="*/ 38 h 45"/>
              <a:gd name="T4" fmla="*/ 0 w 55"/>
              <a:gd name="T5" fmla="*/ 38 h 45"/>
              <a:gd name="T6" fmla="*/ 1 w 55"/>
              <a:gd name="T7" fmla="*/ 41 h 45"/>
              <a:gd name="T8" fmla="*/ 8 w 55"/>
              <a:gd name="T9" fmla="*/ 45 h 45"/>
              <a:gd name="T10" fmla="*/ 16 w 55"/>
              <a:gd name="T11" fmla="*/ 40 h 45"/>
              <a:gd name="T12" fmla="*/ 43 w 55"/>
              <a:gd name="T13" fmla="*/ 26 h 45"/>
              <a:gd name="T14" fmla="*/ 45 w 55"/>
              <a:gd name="T15" fmla="*/ 22 h 45"/>
              <a:gd name="T16" fmla="*/ 46 w 55"/>
              <a:gd name="T17" fmla="*/ 15 h 45"/>
              <a:gd name="T18" fmla="*/ 45 w 55"/>
              <a:gd name="T19" fmla="*/ 9 h 45"/>
              <a:gd name="T20" fmla="*/ 50 w 55"/>
              <a:gd name="T21" fmla="*/ 5 h 45"/>
              <a:gd name="T22" fmla="*/ 55 w 55"/>
              <a:gd name="T23" fmla="*/ 1 h 45"/>
              <a:gd name="T24" fmla="*/ 52 w 55"/>
              <a:gd name="T25" fmla="*/ 0 h 45"/>
              <a:gd name="T26" fmla="*/ 43 w 55"/>
              <a:gd name="T27" fmla="*/ 2 h 45"/>
              <a:gd name="T28" fmla="*/ 32 w 55"/>
              <a:gd name="T29" fmla="*/ 5 h 45"/>
              <a:gd name="T30" fmla="*/ 23 w 55"/>
              <a:gd name="T31" fmla="*/ 5 h 45"/>
              <a:gd name="T32" fmla="*/ 18 w 55"/>
              <a:gd name="T33" fmla="*/ 6 h 45"/>
              <a:gd name="T34" fmla="*/ 11 w 55"/>
              <a:gd name="T35" fmla="*/ 6 h 45"/>
              <a:gd name="T36" fmla="*/ 7 w 55"/>
              <a:gd name="T37" fmla="*/ 7 h 45"/>
              <a:gd name="T38" fmla="*/ 3 w 55"/>
              <a:gd name="T39" fmla="*/ 13 h 45"/>
              <a:gd name="T40" fmla="*/ 3 w 55"/>
              <a:gd name="T41" fmla="*/ 17 h 45"/>
              <a:gd name="T42" fmla="*/ 2 w 55"/>
              <a:gd name="T43" fmla="*/ 23 h 45"/>
              <a:gd name="T44" fmla="*/ 6 w 55"/>
              <a:gd name="T45" fmla="*/ 2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5" h="45">
                <a:moveTo>
                  <a:pt x="6" y="29"/>
                </a:moveTo>
                <a:cubicBezTo>
                  <a:pt x="5" y="30"/>
                  <a:pt x="2" y="34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1" y="41"/>
                  <a:pt x="1" y="41"/>
                  <a:pt x="1" y="41"/>
                </a:cubicBezTo>
                <a:cubicBezTo>
                  <a:pt x="8" y="45"/>
                  <a:pt x="8" y="45"/>
                  <a:pt x="8" y="45"/>
                </a:cubicBezTo>
                <a:cubicBezTo>
                  <a:pt x="8" y="45"/>
                  <a:pt x="13" y="41"/>
                  <a:pt x="16" y="40"/>
                </a:cubicBezTo>
                <a:cubicBezTo>
                  <a:pt x="18" y="40"/>
                  <a:pt x="43" y="26"/>
                  <a:pt x="43" y="26"/>
                </a:cubicBezTo>
                <a:cubicBezTo>
                  <a:pt x="43" y="26"/>
                  <a:pt x="45" y="23"/>
                  <a:pt x="45" y="22"/>
                </a:cubicBezTo>
                <a:cubicBezTo>
                  <a:pt x="45" y="20"/>
                  <a:pt x="45" y="17"/>
                  <a:pt x="46" y="15"/>
                </a:cubicBezTo>
                <a:cubicBezTo>
                  <a:pt x="47" y="14"/>
                  <a:pt x="44" y="11"/>
                  <a:pt x="45" y="9"/>
                </a:cubicBezTo>
                <a:cubicBezTo>
                  <a:pt x="46" y="6"/>
                  <a:pt x="50" y="5"/>
                  <a:pt x="50" y="5"/>
                </a:cubicBezTo>
                <a:cubicBezTo>
                  <a:pt x="55" y="1"/>
                  <a:pt x="55" y="1"/>
                  <a:pt x="55" y="1"/>
                </a:cubicBez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48" y="2"/>
                  <a:pt x="43" y="2"/>
                </a:cubicBezTo>
                <a:cubicBezTo>
                  <a:pt x="38" y="1"/>
                  <a:pt x="37" y="5"/>
                  <a:pt x="32" y="5"/>
                </a:cubicBezTo>
                <a:cubicBezTo>
                  <a:pt x="27" y="5"/>
                  <a:pt x="24" y="6"/>
                  <a:pt x="23" y="5"/>
                </a:cubicBezTo>
                <a:cubicBezTo>
                  <a:pt x="22" y="3"/>
                  <a:pt x="21" y="4"/>
                  <a:pt x="18" y="6"/>
                </a:cubicBezTo>
                <a:cubicBezTo>
                  <a:pt x="14" y="7"/>
                  <a:pt x="12" y="7"/>
                  <a:pt x="11" y="6"/>
                </a:cubicBezTo>
                <a:cubicBezTo>
                  <a:pt x="9" y="4"/>
                  <a:pt x="8" y="6"/>
                  <a:pt x="7" y="7"/>
                </a:cubicBezTo>
                <a:cubicBezTo>
                  <a:pt x="7" y="9"/>
                  <a:pt x="8" y="12"/>
                  <a:pt x="3" y="13"/>
                </a:cubicBezTo>
                <a:cubicBezTo>
                  <a:pt x="2" y="14"/>
                  <a:pt x="2" y="16"/>
                  <a:pt x="3" y="17"/>
                </a:cubicBezTo>
                <a:cubicBezTo>
                  <a:pt x="4" y="19"/>
                  <a:pt x="2" y="20"/>
                  <a:pt x="2" y="23"/>
                </a:cubicBezTo>
                <a:cubicBezTo>
                  <a:pt x="8" y="23"/>
                  <a:pt x="7" y="28"/>
                  <a:pt x="6" y="2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48">
            <a:extLst>
              <a:ext uri="{FF2B5EF4-FFF2-40B4-BE49-F238E27FC236}">
                <a16:creationId xmlns:a16="http://schemas.microsoft.com/office/drawing/2014/main" id="{7F97D654-3AAA-4B33-AC31-41FA78BA2B88}"/>
              </a:ext>
            </a:extLst>
          </p:cNvPr>
          <p:cNvSpPr>
            <a:spLocks/>
          </p:cNvSpPr>
          <p:nvPr/>
        </p:nvSpPr>
        <p:spPr bwMode="auto">
          <a:xfrm>
            <a:off x="8412451" y="3843644"/>
            <a:ext cx="78805" cy="95395"/>
          </a:xfrm>
          <a:custGeom>
            <a:avLst/>
            <a:gdLst>
              <a:gd name="T0" fmla="*/ 8 w 31"/>
              <a:gd name="T1" fmla="*/ 3 h 38"/>
              <a:gd name="T2" fmla="*/ 3 w 31"/>
              <a:gd name="T3" fmla="*/ 6 h 38"/>
              <a:gd name="T4" fmla="*/ 6 w 31"/>
              <a:gd name="T5" fmla="*/ 11 h 38"/>
              <a:gd name="T6" fmla="*/ 5 w 31"/>
              <a:gd name="T7" fmla="*/ 14 h 38"/>
              <a:gd name="T8" fmla="*/ 5 w 31"/>
              <a:gd name="T9" fmla="*/ 21 h 38"/>
              <a:gd name="T10" fmla="*/ 2 w 31"/>
              <a:gd name="T11" fmla="*/ 31 h 38"/>
              <a:gd name="T12" fmla="*/ 4 w 31"/>
              <a:gd name="T13" fmla="*/ 37 h 38"/>
              <a:gd name="T14" fmla="*/ 19 w 31"/>
              <a:gd name="T15" fmla="*/ 32 h 38"/>
              <a:gd name="T16" fmla="*/ 27 w 31"/>
              <a:gd name="T17" fmla="*/ 28 h 38"/>
              <a:gd name="T18" fmla="*/ 30 w 31"/>
              <a:gd name="T19" fmla="*/ 25 h 38"/>
              <a:gd name="T20" fmla="*/ 28 w 31"/>
              <a:gd name="T21" fmla="*/ 13 h 38"/>
              <a:gd name="T22" fmla="*/ 20 w 31"/>
              <a:gd name="T23" fmla="*/ 0 h 38"/>
              <a:gd name="T24" fmla="*/ 15 w 31"/>
              <a:gd name="T25" fmla="*/ 1 h 38"/>
              <a:gd name="T26" fmla="*/ 8 w 31"/>
              <a:gd name="T27" fmla="*/ 3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1" h="38">
                <a:moveTo>
                  <a:pt x="8" y="3"/>
                </a:moveTo>
                <a:cubicBezTo>
                  <a:pt x="7" y="3"/>
                  <a:pt x="5" y="5"/>
                  <a:pt x="3" y="6"/>
                </a:cubicBezTo>
                <a:cubicBezTo>
                  <a:pt x="4" y="8"/>
                  <a:pt x="4" y="10"/>
                  <a:pt x="6" y="11"/>
                </a:cubicBezTo>
                <a:cubicBezTo>
                  <a:pt x="8" y="11"/>
                  <a:pt x="8" y="15"/>
                  <a:pt x="5" y="14"/>
                </a:cubicBezTo>
                <a:cubicBezTo>
                  <a:pt x="3" y="13"/>
                  <a:pt x="3" y="18"/>
                  <a:pt x="5" y="21"/>
                </a:cubicBezTo>
                <a:cubicBezTo>
                  <a:pt x="7" y="25"/>
                  <a:pt x="0" y="29"/>
                  <a:pt x="2" y="31"/>
                </a:cubicBezTo>
                <a:cubicBezTo>
                  <a:pt x="4" y="33"/>
                  <a:pt x="3" y="35"/>
                  <a:pt x="4" y="37"/>
                </a:cubicBezTo>
                <a:cubicBezTo>
                  <a:pt x="4" y="38"/>
                  <a:pt x="14" y="36"/>
                  <a:pt x="19" y="32"/>
                </a:cubicBezTo>
                <a:cubicBezTo>
                  <a:pt x="23" y="27"/>
                  <a:pt x="24" y="28"/>
                  <a:pt x="27" y="28"/>
                </a:cubicBezTo>
                <a:cubicBezTo>
                  <a:pt x="29" y="29"/>
                  <a:pt x="31" y="27"/>
                  <a:pt x="30" y="25"/>
                </a:cubicBezTo>
                <a:cubicBezTo>
                  <a:pt x="29" y="23"/>
                  <a:pt x="28" y="19"/>
                  <a:pt x="28" y="13"/>
                </a:cubicBezTo>
                <a:cubicBezTo>
                  <a:pt x="28" y="10"/>
                  <a:pt x="24" y="4"/>
                  <a:pt x="20" y="0"/>
                </a:cubicBezTo>
                <a:cubicBezTo>
                  <a:pt x="18" y="1"/>
                  <a:pt x="17" y="1"/>
                  <a:pt x="15" y="1"/>
                </a:cubicBezTo>
                <a:cubicBezTo>
                  <a:pt x="12" y="1"/>
                  <a:pt x="9" y="1"/>
                  <a:pt x="8" y="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49">
            <a:extLst>
              <a:ext uri="{FF2B5EF4-FFF2-40B4-BE49-F238E27FC236}">
                <a16:creationId xmlns:a16="http://schemas.microsoft.com/office/drawing/2014/main" id="{F0CFB8C0-D169-4091-BFE4-8993FAD07DE7}"/>
              </a:ext>
            </a:extLst>
          </p:cNvPr>
          <p:cNvSpPr>
            <a:spLocks/>
          </p:cNvSpPr>
          <p:nvPr/>
        </p:nvSpPr>
        <p:spPr bwMode="auto">
          <a:xfrm>
            <a:off x="7649287" y="4113240"/>
            <a:ext cx="91248" cy="118208"/>
          </a:xfrm>
          <a:custGeom>
            <a:avLst/>
            <a:gdLst>
              <a:gd name="T0" fmla="*/ 36 w 36"/>
              <a:gd name="T1" fmla="*/ 40 h 47"/>
              <a:gd name="T2" fmla="*/ 33 w 36"/>
              <a:gd name="T3" fmla="*/ 24 h 47"/>
              <a:gd name="T4" fmla="*/ 27 w 36"/>
              <a:gd name="T5" fmla="*/ 30 h 47"/>
              <a:gd name="T6" fmla="*/ 27 w 36"/>
              <a:gd name="T7" fmla="*/ 22 h 47"/>
              <a:gd name="T8" fmla="*/ 33 w 36"/>
              <a:gd name="T9" fmla="*/ 14 h 47"/>
              <a:gd name="T10" fmla="*/ 28 w 36"/>
              <a:gd name="T11" fmla="*/ 12 h 47"/>
              <a:gd name="T12" fmla="*/ 19 w 36"/>
              <a:gd name="T13" fmla="*/ 12 h 47"/>
              <a:gd name="T14" fmla="*/ 15 w 36"/>
              <a:gd name="T15" fmla="*/ 8 h 47"/>
              <a:gd name="T16" fmla="*/ 9 w 36"/>
              <a:gd name="T17" fmla="*/ 4 h 47"/>
              <a:gd name="T18" fmla="*/ 3 w 36"/>
              <a:gd name="T19" fmla="*/ 4 h 47"/>
              <a:gd name="T20" fmla="*/ 8 w 36"/>
              <a:gd name="T21" fmla="*/ 11 h 47"/>
              <a:gd name="T22" fmla="*/ 4 w 36"/>
              <a:gd name="T23" fmla="*/ 14 h 47"/>
              <a:gd name="T24" fmla="*/ 6 w 36"/>
              <a:gd name="T25" fmla="*/ 26 h 47"/>
              <a:gd name="T26" fmla="*/ 8 w 36"/>
              <a:gd name="T27" fmla="*/ 41 h 47"/>
              <a:gd name="T28" fmla="*/ 14 w 36"/>
              <a:gd name="T29" fmla="*/ 39 h 47"/>
              <a:gd name="T30" fmla="*/ 20 w 36"/>
              <a:gd name="T31" fmla="*/ 36 h 47"/>
              <a:gd name="T32" fmla="*/ 25 w 36"/>
              <a:gd name="T33" fmla="*/ 32 h 47"/>
              <a:gd name="T34" fmla="*/ 29 w 36"/>
              <a:gd name="T35" fmla="*/ 43 h 47"/>
              <a:gd name="T36" fmla="*/ 31 w 36"/>
              <a:gd name="T37" fmla="*/ 47 h 47"/>
              <a:gd name="T38" fmla="*/ 33 w 36"/>
              <a:gd name="T39" fmla="*/ 45 h 47"/>
              <a:gd name="T40" fmla="*/ 36 w 36"/>
              <a:gd name="T41" fmla="*/ 40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6" h="47">
                <a:moveTo>
                  <a:pt x="36" y="40"/>
                </a:moveTo>
                <a:cubicBezTo>
                  <a:pt x="34" y="32"/>
                  <a:pt x="34" y="24"/>
                  <a:pt x="33" y="24"/>
                </a:cubicBezTo>
                <a:cubicBezTo>
                  <a:pt x="31" y="24"/>
                  <a:pt x="29" y="31"/>
                  <a:pt x="27" y="30"/>
                </a:cubicBezTo>
                <a:cubicBezTo>
                  <a:pt x="24" y="30"/>
                  <a:pt x="24" y="22"/>
                  <a:pt x="27" y="22"/>
                </a:cubicBezTo>
                <a:cubicBezTo>
                  <a:pt x="30" y="22"/>
                  <a:pt x="33" y="16"/>
                  <a:pt x="33" y="14"/>
                </a:cubicBezTo>
                <a:cubicBezTo>
                  <a:pt x="33" y="12"/>
                  <a:pt x="31" y="12"/>
                  <a:pt x="28" y="12"/>
                </a:cubicBezTo>
                <a:cubicBezTo>
                  <a:pt x="25" y="12"/>
                  <a:pt x="19" y="12"/>
                  <a:pt x="19" y="12"/>
                </a:cubicBezTo>
                <a:cubicBezTo>
                  <a:pt x="19" y="12"/>
                  <a:pt x="15" y="11"/>
                  <a:pt x="15" y="8"/>
                </a:cubicBezTo>
                <a:cubicBezTo>
                  <a:pt x="15" y="6"/>
                  <a:pt x="13" y="4"/>
                  <a:pt x="9" y="4"/>
                </a:cubicBezTo>
                <a:cubicBezTo>
                  <a:pt x="6" y="4"/>
                  <a:pt x="6" y="0"/>
                  <a:pt x="3" y="4"/>
                </a:cubicBezTo>
                <a:cubicBezTo>
                  <a:pt x="0" y="8"/>
                  <a:pt x="9" y="8"/>
                  <a:pt x="8" y="11"/>
                </a:cubicBezTo>
                <a:cubicBezTo>
                  <a:pt x="7" y="14"/>
                  <a:pt x="4" y="12"/>
                  <a:pt x="4" y="14"/>
                </a:cubicBezTo>
                <a:cubicBezTo>
                  <a:pt x="3" y="16"/>
                  <a:pt x="4" y="23"/>
                  <a:pt x="6" y="26"/>
                </a:cubicBezTo>
                <a:cubicBezTo>
                  <a:pt x="7" y="29"/>
                  <a:pt x="8" y="35"/>
                  <a:pt x="8" y="41"/>
                </a:cubicBezTo>
                <a:cubicBezTo>
                  <a:pt x="11" y="40"/>
                  <a:pt x="12" y="39"/>
                  <a:pt x="14" y="39"/>
                </a:cubicBezTo>
                <a:cubicBezTo>
                  <a:pt x="16" y="39"/>
                  <a:pt x="20" y="39"/>
                  <a:pt x="20" y="36"/>
                </a:cubicBezTo>
                <a:cubicBezTo>
                  <a:pt x="20" y="34"/>
                  <a:pt x="23" y="32"/>
                  <a:pt x="25" y="32"/>
                </a:cubicBezTo>
                <a:cubicBezTo>
                  <a:pt x="27" y="33"/>
                  <a:pt x="29" y="40"/>
                  <a:pt x="29" y="43"/>
                </a:cubicBezTo>
                <a:cubicBezTo>
                  <a:pt x="29" y="44"/>
                  <a:pt x="30" y="46"/>
                  <a:pt x="31" y="47"/>
                </a:cubicBezTo>
                <a:cubicBezTo>
                  <a:pt x="32" y="46"/>
                  <a:pt x="33" y="45"/>
                  <a:pt x="33" y="45"/>
                </a:cubicBezTo>
                <a:cubicBezTo>
                  <a:pt x="33" y="45"/>
                  <a:pt x="34" y="41"/>
                  <a:pt x="36" y="4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50">
            <a:extLst>
              <a:ext uri="{FF2B5EF4-FFF2-40B4-BE49-F238E27FC236}">
                <a16:creationId xmlns:a16="http://schemas.microsoft.com/office/drawing/2014/main" id="{85419B06-4136-4053-AE81-D4F163AFA34B}"/>
              </a:ext>
            </a:extLst>
          </p:cNvPr>
          <p:cNvSpPr>
            <a:spLocks/>
          </p:cNvSpPr>
          <p:nvPr/>
        </p:nvSpPr>
        <p:spPr bwMode="auto">
          <a:xfrm>
            <a:off x="7261483" y="3912079"/>
            <a:ext cx="566152" cy="593111"/>
          </a:xfrm>
          <a:custGeom>
            <a:avLst/>
            <a:gdLst>
              <a:gd name="T0" fmla="*/ 158 w 224"/>
              <a:gd name="T1" fmla="*/ 94 h 236"/>
              <a:gd name="T2" fmla="*/ 157 w 224"/>
              <a:gd name="T3" fmla="*/ 84 h 236"/>
              <a:gd name="T4" fmla="*/ 169 w 224"/>
              <a:gd name="T5" fmla="*/ 88 h 236"/>
              <a:gd name="T6" fmla="*/ 182 w 224"/>
              <a:gd name="T7" fmla="*/ 92 h 236"/>
              <a:gd name="T8" fmla="*/ 181 w 224"/>
              <a:gd name="T9" fmla="*/ 102 h 236"/>
              <a:gd name="T10" fmla="*/ 187 w 224"/>
              <a:gd name="T11" fmla="*/ 104 h 236"/>
              <a:gd name="T12" fmla="*/ 191 w 224"/>
              <a:gd name="T13" fmla="*/ 119 h 236"/>
              <a:gd name="T14" fmla="*/ 195 w 224"/>
              <a:gd name="T15" fmla="*/ 102 h 236"/>
              <a:gd name="T16" fmla="*/ 204 w 224"/>
              <a:gd name="T17" fmla="*/ 93 h 236"/>
              <a:gd name="T18" fmla="*/ 212 w 224"/>
              <a:gd name="T19" fmla="*/ 77 h 236"/>
              <a:gd name="T20" fmla="*/ 222 w 224"/>
              <a:gd name="T21" fmla="*/ 74 h 236"/>
              <a:gd name="T22" fmla="*/ 223 w 224"/>
              <a:gd name="T23" fmla="*/ 65 h 236"/>
              <a:gd name="T24" fmla="*/ 215 w 224"/>
              <a:gd name="T25" fmla="*/ 57 h 236"/>
              <a:gd name="T26" fmla="*/ 201 w 224"/>
              <a:gd name="T27" fmla="*/ 58 h 236"/>
              <a:gd name="T28" fmla="*/ 191 w 224"/>
              <a:gd name="T29" fmla="*/ 65 h 236"/>
              <a:gd name="T30" fmla="*/ 183 w 224"/>
              <a:gd name="T31" fmla="*/ 70 h 236"/>
              <a:gd name="T32" fmla="*/ 176 w 224"/>
              <a:gd name="T33" fmla="*/ 78 h 236"/>
              <a:gd name="T34" fmla="*/ 163 w 224"/>
              <a:gd name="T35" fmla="*/ 76 h 236"/>
              <a:gd name="T36" fmla="*/ 158 w 224"/>
              <a:gd name="T37" fmla="*/ 67 h 236"/>
              <a:gd name="T38" fmla="*/ 155 w 224"/>
              <a:gd name="T39" fmla="*/ 79 h 236"/>
              <a:gd name="T40" fmla="*/ 130 w 224"/>
              <a:gd name="T41" fmla="*/ 76 h 236"/>
              <a:gd name="T42" fmla="*/ 118 w 224"/>
              <a:gd name="T43" fmla="*/ 73 h 236"/>
              <a:gd name="T44" fmla="*/ 106 w 224"/>
              <a:gd name="T45" fmla="*/ 66 h 236"/>
              <a:gd name="T46" fmla="*/ 95 w 224"/>
              <a:gd name="T47" fmla="*/ 60 h 236"/>
              <a:gd name="T48" fmla="*/ 100 w 224"/>
              <a:gd name="T49" fmla="*/ 48 h 236"/>
              <a:gd name="T50" fmla="*/ 92 w 224"/>
              <a:gd name="T51" fmla="*/ 41 h 236"/>
              <a:gd name="T52" fmla="*/ 82 w 224"/>
              <a:gd name="T53" fmla="*/ 30 h 236"/>
              <a:gd name="T54" fmla="*/ 89 w 224"/>
              <a:gd name="T55" fmla="*/ 23 h 236"/>
              <a:gd name="T56" fmla="*/ 84 w 224"/>
              <a:gd name="T57" fmla="*/ 9 h 236"/>
              <a:gd name="T58" fmla="*/ 76 w 224"/>
              <a:gd name="T59" fmla="*/ 0 h 236"/>
              <a:gd name="T60" fmla="*/ 70 w 224"/>
              <a:gd name="T61" fmla="*/ 6 h 236"/>
              <a:gd name="T62" fmla="*/ 50 w 224"/>
              <a:gd name="T63" fmla="*/ 7 h 236"/>
              <a:gd name="T64" fmla="*/ 47 w 224"/>
              <a:gd name="T65" fmla="*/ 19 h 236"/>
              <a:gd name="T66" fmla="*/ 56 w 224"/>
              <a:gd name="T67" fmla="*/ 30 h 236"/>
              <a:gd name="T68" fmla="*/ 50 w 224"/>
              <a:gd name="T69" fmla="*/ 42 h 236"/>
              <a:gd name="T70" fmla="*/ 41 w 224"/>
              <a:gd name="T71" fmla="*/ 50 h 236"/>
              <a:gd name="T72" fmla="*/ 32 w 224"/>
              <a:gd name="T73" fmla="*/ 63 h 236"/>
              <a:gd name="T74" fmla="*/ 22 w 224"/>
              <a:gd name="T75" fmla="*/ 69 h 236"/>
              <a:gd name="T76" fmla="*/ 10 w 224"/>
              <a:gd name="T77" fmla="*/ 76 h 236"/>
              <a:gd name="T78" fmla="*/ 18 w 224"/>
              <a:gd name="T79" fmla="*/ 90 h 236"/>
              <a:gd name="T80" fmla="*/ 15 w 224"/>
              <a:gd name="T81" fmla="*/ 99 h 236"/>
              <a:gd name="T82" fmla="*/ 0 w 224"/>
              <a:gd name="T83" fmla="*/ 104 h 236"/>
              <a:gd name="T84" fmla="*/ 7 w 224"/>
              <a:gd name="T85" fmla="*/ 112 h 236"/>
              <a:gd name="T86" fmla="*/ 5 w 224"/>
              <a:gd name="T87" fmla="*/ 116 h 236"/>
              <a:gd name="T88" fmla="*/ 30 w 224"/>
              <a:gd name="T89" fmla="*/ 122 h 236"/>
              <a:gd name="T90" fmla="*/ 35 w 224"/>
              <a:gd name="T91" fmla="*/ 126 h 236"/>
              <a:gd name="T92" fmla="*/ 36 w 224"/>
              <a:gd name="T93" fmla="*/ 147 h 236"/>
              <a:gd name="T94" fmla="*/ 47 w 224"/>
              <a:gd name="T95" fmla="*/ 183 h 236"/>
              <a:gd name="T96" fmla="*/ 63 w 224"/>
              <a:gd name="T97" fmla="*/ 220 h 236"/>
              <a:gd name="T98" fmla="*/ 78 w 224"/>
              <a:gd name="T99" fmla="*/ 230 h 236"/>
              <a:gd name="T100" fmla="*/ 89 w 224"/>
              <a:gd name="T101" fmla="*/ 217 h 236"/>
              <a:gd name="T102" fmla="*/ 93 w 224"/>
              <a:gd name="T103" fmla="*/ 201 h 236"/>
              <a:gd name="T104" fmla="*/ 95 w 224"/>
              <a:gd name="T105" fmla="*/ 178 h 236"/>
              <a:gd name="T106" fmla="*/ 106 w 224"/>
              <a:gd name="T107" fmla="*/ 165 h 236"/>
              <a:gd name="T108" fmla="*/ 131 w 224"/>
              <a:gd name="T109" fmla="*/ 143 h 236"/>
              <a:gd name="T110" fmla="*/ 146 w 224"/>
              <a:gd name="T111" fmla="*/ 126 h 236"/>
              <a:gd name="T112" fmla="*/ 162 w 224"/>
              <a:gd name="T113" fmla="*/ 121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24" h="236">
                <a:moveTo>
                  <a:pt x="160" y="106"/>
                </a:moveTo>
                <a:cubicBezTo>
                  <a:pt x="158" y="103"/>
                  <a:pt x="157" y="96"/>
                  <a:pt x="158" y="94"/>
                </a:cubicBezTo>
                <a:cubicBezTo>
                  <a:pt x="158" y="92"/>
                  <a:pt x="161" y="94"/>
                  <a:pt x="162" y="91"/>
                </a:cubicBezTo>
                <a:cubicBezTo>
                  <a:pt x="163" y="88"/>
                  <a:pt x="154" y="88"/>
                  <a:pt x="157" y="84"/>
                </a:cubicBezTo>
                <a:cubicBezTo>
                  <a:pt x="160" y="80"/>
                  <a:pt x="160" y="84"/>
                  <a:pt x="163" y="84"/>
                </a:cubicBezTo>
                <a:cubicBezTo>
                  <a:pt x="167" y="84"/>
                  <a:pt x="169" y="86"/>
                  <a:pt x="169" y="88"/>
                </a:cubicBezTo>
                <a:cubicBezTo>
                  <a:pt x="169" y="91"/>
                  <a:pt x="173" y="92"/>
                  <a:pt x="173" y="92"/>
                </a:cubicBezTo>
                <a:cubicBezTo>
                  <a:pt x="173" y="92"/>
                  <a:pt x="179" y="92"/>
                  <a:pt x="182" y="92"/>
                </a:cubicBezTo>
                <a:cubicBezTo>
                  <a:pt x="185" y="92"/>
                  <a:pt x="187" y="92"/>
                  <a:pt x="187" y="94"/>
                </a:cubicBezTo>
                <a:cubicBezTo>
                  <a:pt x="187" y="96"/>
                  <a:pt x="184" y="102"/>
                  <a:pt x="181" y="102"/>
                </a:cubicBezTo>
                <a:cubicBezTo>
                  <a:pt x="178" y="102"/>
                  <a:pt x="178" y="110"/>
                  <a:pt x="181" y="110"/>
                </a:cubicBezTo>
                <a:cubicBezTo>
                  <a:pt x="183" y="111"/>
                  <a:pt x="185" y="104"/>
                  <a:pt x="187" y="104"/>
                </a:cubicBezTo>
                <a:cubicBezTo>
                  <a:pt x="188" y="104"/>
                  <a:pt x="188" y="112"/>
                  <a:pt x="190" y="120"/>
                </a:cubicBezTo>
                <a:cubicBezTo>
                  <a:pt x="190" y="119"/>
                  <a:pt x="191" y="119"/>
                  <a:pt x="191" y="119"/>
                </a:cubicBezTo>
                <a:cubicBezTo>
                  <a:pt x="193" y="119"/>
                  <a:pt x="192" y="112"/>
                  <a:pt x="193" y="110"/>
                </a:cubicBezTo>
                <a:cubicBezTo>
                  <a:pt x="194" y="108"/>
                  <a:pt x="194" y="102"/>
                  <a:pt x="195" y="102"/>
                </a:cubicBezTo>
                <a:cubicBezTo>
                  <a:pt x="196" y="102"/>
                  <a:pt x="201" y="104"/>
                  <a:pt x="201" y="103"/>
                </a:cubicBezTo>
                <a:cubicBezTo>
                  <a:pt x="201" y="101"/>
                  <a:pt x="205" y="96"/>
                  <a:pt x="204" y="93"/>
                </a:cubicBezTo>
                <a:cubicBezTo>
                  <a:pt x="203" y="90"/>
                  <a:pt x="206" y="87"/>
                  <a:pt x="206" y="83"/>
                </a:cubicBezTo>
                <a:cubicBezTo>
                  <a:pt x="206" y="80"/>
                  <a:pt x="209" y="79"/>
                  <a:pt x="212" y="77"/>
                </a:cubicBezTo>
                <a:cubicBezTo>
                  <a:pt x="214" y="75"/>
                  <a:pt x="218" y="72"/>
                  <a:pt x="218" y="74"/>
                </a:cubicBezTo>
                <a:cubicBezTo>
                  <a:pt x="219" y="75"/>
                  <a:pt x="224" y="77"/>
                  <a:pt x="222" y="74"/>
                </a:cubicBezTo>
                <a:cubicBezTo>
                  <a:pt x="220" y="71"/>
                  <a:pt x="220" y="69"/>
                  <a:pt x="221" y="68"/>
                </a:cubicBezTo>
                <a:cubicBezTo>
                  <a:pt x="222" y="68"/>
                  <a:pt x="223" y="65"/>
                  <a:pt x="223" y="65"/>
                </a:cubicBezTo>
                <a:cubicBezTo>
                  <a:pt x="223" y="65"/>
                  <a:pt x="219" y="64"/>
                  <a:pt x="218" y="62"/>
                </a:cubicBezTo>
                <a:cubicBezTo>
                  <a:pt x="218" y="60"/>
                  <a:pt x="215" y="58"/>
                  <a:pt x="215" y="57"/>
                </a:cubicBezTo>
                <a:cubicBezTo>
                  <a:pt x="215" y="55"/>
                  <a:pt x="213" y="56"/>
                  <a:pt x="211" y="57"/>
                </a:cubicBezTo>
                <a:cubicBezTo>
                  <a:pt x="209" y="59"/>
                  <a:pt x="206" y="55"/>
                  <a:pt x="201" y="58"/>
                </a:cubicBezTo>
                <a:cubicBezTo>
                  <a:pt x="197" y="60"/>
                  <a:pt x="196" y="62"/>
                  <a:pt x="194" y="62"/>
                </a:cubicBezTo>
                <a:cubicBezTo>
                  <a:pt x="193" y="62"/>
                  <a:pt x="193" y="64"/>
                  <a:pt x="191" y="65"/>
                </a:cubicBezTo>
                <a:cubicBezTo>
                  <a:pt x="190" y="67"/>
                  <a:pt x="188" y="69"/>
                  <a:pt x="187" y="69"/>
                </a:cubicBezTo>
                <a:cubicBezTo>
                  <a:pt x="186" y="69"/>
                  <a:pt x="183" y="70"/>
                  <a:pt x="183" y="70"/>
                </a:cubicBezTo>
                <a:cubicBezTo>
                  <a:pt x="183" y="70"/>
                  <a:pt x="186" y="75"/>
                  <a:pt x="184" y="77"/>
                </a:cubicBezTo>
                <a:cubicBezTo>
                  <a:pt x="183" y="80"/>
                  <a:pt x="180" y="77"/>
                  <a:pt x="176" y="78"/>
                </a:cubicBezTo>
                <a:cubicBezTo>
                  <a:pt x="173" y="79"/>
                  <a:pt x="171" y="77"/>
                  <a:pt x="169" y="78"/>
                </a:cubicBezTo>
                <a:cubicBezTo>
                  <a:pt x="166" y="78"/>
                  <a:pt x="165" y="76"/>
                  <a:pt x="163" y="76"/>
                </a:cubicBezTo>
                <a:cubicBezTo>
                  <a:pt x="162" y="77"/>
                  <a:pt x="160" y="74"/>
                  <a:pt x="161" y="71"/>
                </a:cubicBezTo>
                <a:cubicBezTo>
                  <a:pt x="161" y="68"/>
                  <a:pt x="160" y="65"/>
                  <a:pt x="158" y="67"/>
                </a:cubicBezTo>
                <a:cubicBezTo>
                  <a:pt x="157" y="69"/>
                  <a:pt x="155" y="68"/>
                  <a:pt x="155" y="71"/>
                </a:cubicBezTo>
                <a:cubicBezTo>
                  <a:pt x="155" y="74"/>
                  <a:pt x="157" y="77"/>
                  <a:pt x="155" y="79"/>
                </a:cubicBezTo>
                <a:cubicBezTo>
                  <a:pt x="153" y="81"/>
                  <a:pt x="143" y="82"/>
                  <a:pt x="141" y="80"/>
                </a:cubicBezTo>
                <a:cubicBezTo>
                  <a:pt x="139" y="79"/>
                  <a:pt x="131" y="78"/>
                  <a:pt x="130" y="76"/>
                </a:cubicBezTo>
                <a:cubicBezTo>
                  <a:pt x="130" y="75"/>
                  <a:pt x="127" y="72"/>
                  <a:pt x="126" y="72"/>
                </a:cubicBezTo>
                <a:cubicBezTo>
                  <a:pt x="124" y="72"/>
                  <a:pt x="119" y="74"/>
                  <a:pt x="118" y="73"/>
                </a:cubicBezTo>
                <a:cubicBezTo>
                  <a:pt x="117" y="72"/>
                  <a:pt x="114" y="69"/>
                  <a:pt x="112" y="69"/>
                </a:cubicBezTo>
                <a:cubicBezTo>
                  <a:pt x="109" y="69"/>
                  <a:pt x="106" y="67"/>
                  <a:pt x="106" y="66"/>
                </a:cubicBezTo>
                <a:cubicBezTo>
                  <a:pt x="105" y="65"/>
                  <a:pt x="100" y="64"/>
                  <a:pt x="99" y="63"/>
                </a:cubicBezTo>
                <a:cubicBezTo>
                  <a:pt x="98" y="61"/>
                  <a:pt x="95" y="61"/>
                  <a:pt x="95" y="60"/>
                </a:cubicBezTo>
                <a:cubicBezTo>
                  <a:pt x="95" y="58"/>
                  <a:pt x="96" y="55"/>
                  <a:pt x="96" y="54"/>
                </a:cubicBezTo>
                <a:cubicBezTo>
                  <a:pt x="96" y="52"/>
                  <a:pt x="100" y="50"/>
                  <a:pt x="100" y="48"/>
                </a:cubicBezTo>
                <a:cubicBezTo>
                  <a:pt x="100" y="47"/>
                  <a:pt x="97" y="45"/>
                  <a:pt x="97" y="45"/>
                </a:cubicBezTo>
                <a:cubicBezTo>
                  <a:pt x="97" y="45"/>
                  <a:pt x="94" y="41"/>
                  <a:pt x="92" y="41"/>
                </a:cubicBezTo>
                <a:cubicBezTo>
                  <a:pt x="89" y="41"/>
                  <a:pt x="87" y="36"/>
                  <a:pt x="85" y="36"/>
                </a:cubicBezTo>
                <a:cubicBezTo>
                  <a:pt x="83" y="36"/>
                  <a:pt x="84" y="31"/>
                  <a:pt x="82" y="30"/>
                </a:cubicBezTo>
                <a:cubicBezTo>
                  <a:pt x="81" y="28"/>
                  <a:pt x="82" y="24"/>
                  <a:pt x="84" y="26"/>
                </a:cubicBezTo>
                <a:cubicBezTo>
                  <a:pt x="86" y="28"/>
                  <a:pt x="91" y="26"/>
                  <a:pt x="89" y="23"/>
                </a:cubicBezTo>
                <a:cubicBezTo>
                  <a:pt x="87" y="21"/>
                  <a:pt x="85" y="18"/>
                  <a:pt x="85" y="16"/>
                </a:cubicBezTo>
                <a:cubicBezTo>
                  <a:pt x="85" y="15"/>
                  <a:pt x="86" y="10"/>
                  <a:pt x="84" y="9"/>
                </a:cubicBezTo>
                <a:cubicBezTo>
                  <a:pt x="82" y="8"/>
                  <a:pt x="80" y="6"/>
                  <a:pt x="79" y="3"/>
                </a:cubicBezTo>
                <a:cubicBezTo>
                  <a:pt x="79" y="1"/>
                  <a:pt x="76" y="0"/>
                  <a:pt x="76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73" y="0"/>
                  <a:pt x="71" y="5"/>
                  <a:pt x="70" y="6"/>
                </a:cubicBezTo>
                <a:cubicBezTo>
                  <a:pt x="69" y="6"/>
                  <a:pt x="64" y="7"/>
                  <a:pt x="62" y="9"/>
                </a:cubicBezTo>
                <a:cubicBezTo>
                  <a:pt x="60" y="10"/>
                  <a:pt x="53" y="7"/>
                  <a:pt x="50" y="7"/>
                </a:cubicBezTo>
                <a:cubicBezTo>
                  <a:pt x="46" y="7"/>
                  <a:pt x="44" y="10"/>
                  <a:pt x="46" y="11"/>
                </a:cubicBezTo>
                <a:cubicBezTo>
                  <a:pt x="47" y="12"/>
                  <a:pt x="47" y="19"/>
                  <a:pt x="47" y="19"/>
                </a:cubicBezTo>
                <a:cubicBezTo>
                  <a:pt x="47" y="19"/>
                  <a:pt x="49" y="27"/>
                  <a:pt x="52" y="26"/>
                </a:cubicBezTo>
                <a:cubicBezTo>
                  <a:pt x="55" y="26"/>
                  <a:pt x="58" y="29"/>
                  <a:pt x="56" y="30"/>
                </a:cubicBezTo>
                <a:cubicBezTo>
                  <a:pt x="53" y="30"/>
                  <a:pt x="52" y="33"/>
                  <a:pt x="52" y="36"/>
                </a:cubicBezTo>
                <a:cubicBezTo>
                  <a:pt x="51" y="38"/>
                  <a:pt x="52" y="41"/>
                  <a:pt x="50" y="42"/>
                </a:cubicBezTo>
                <a:cubicBezTo>
                  <a:pt x="48" y="42"/>
                  <a:pt x="46" y="43"/>
                  <a:pt x="46" y="46"/>
                </a:cubicBezTo>
                <a:cubicBezTo>
                  <a:pt x="46" y="50"/>
                  <a:pt x="42" y="49"/>
                  <a:pt x="41" y="50"/>
                </a:cubicBezTo>
                <a:cubicBezTo>
                  <a:pt x="41" y="51"/>
                  <a:pt x="39" y="58"/>
                  <a:pt x="38" y="59"/>
                </a:cubicBezTo>
                <a:cubicBezTo>
                  <a:pt x="37" y="60"/>
                  <a:pt x="32" y="60"/>
                  <a:pt x="32" y="63"/>
                </a:cubicBezTo>
                <a:cubicBezTo>
                  <a:pt x="31" y="66"/>
                  <a:pt x="29" y="69"/>
                  <a:pt x="27" y="69"/>
                </a:cubicBezTo>
                <a:cubicBezTo>
                  <a:pt x="26" y="68"/>
                  <a:pt x="23" y="67"/>
                  <a:pt x="22" y="69"/>
                </a:cubicBezTo>
                <a:cubicBezTo>
                  <a:pt x="21" y="71"/>
                  <a:pt x="17" y="68"/>
                  <a:pt x="16" y="68"/>
                </a:cubicBezTo>
                <a:cubicBezTo>
                  <a:pt x="15" y="69"/>
                  <a:pt x="10" y="74"/>
                  <a:pt x="10" y="76"/>
                </a:cubicBezTo>
                <a:cubicBezTo>
                  <a:pt x="10" y="79"/>
                  <a:pt x="15" y="79"/>
                  <a:pt x="15" y="82"/>
                </a:cubicBezTo>
                <a:cubicBezTo>
                  <a:pt x="14" y="85"/>
                  <a:pt x="17" y="88"/>
                  <a:pt x="18" y="90"/>
                </a:cubicBezTo>
                <a:cubicBezTo>
                  <a:pt x="20" y="92"/>
                  <a:pt x="22" y="95"/>
                  <a:pt x="21" y="97"/>
                </a:cubicBezTo>
                <a:cubicBezTo>
                  <a:pt x="20" y="99"/>
                  <a:pt x="18" y="100"/>
                  <a:pt x="15" y="99"/>
                </a:cubicBezTo>
                <a:cubicBezTo>
                  <a:pt x="12" y="98"/>
                  <a:pt x="12" y="100"/>
                  <a:pt x="7" y="99"/>
                </a:cubicBezTo>
                <a:cubicBezTo>
                  <a:pt x="2" y="98"/>
                  <a:pt x="2" y="102"/>
                  <a:pt x="0" y="104"/>
                </a:cubicBezTo>
                <a:cubicBezTo>
                  <a:pt x="0" y="104"/>
                  <a:pt x="0" y="105"/>
                  <a:pt x="0" y="105"/>
                </a:cubicBezTo>
                <a:cubicBezTo>
                  <a:pt x="2" y="107"/>
                  <a:pt x="3" y="110"/>
                  <a:pt x="7" y="112"/>
                </a:cubicBezTo>
                <a:cubicBezTo>
                  <a:pt x="12" y="114"/>
                  <a:pt x="16" y="109"/>
                  <a:pt x="16" y="112"/>
                </a:cubicBezTo>
                <a:cubicBezTo>
                  <a:pt x="16" y="116"/>
                  <a:pt x="5" y="115"/>
                  <a:pt x="5" y="116"/>
                </a:cubicBezTo>
                <a:cubicBezTo>
                  <a:pt x="4" y="117"/>
                  <a:pt x="16" y="131"/>
                  <a:pt x="22" y="130"/>
                </a:cubicBezTo>
                <a:cubicBezTo>
                  <a:pt x="28" y="129"/>
                  <a:pt x="32" y="123"/>
                  <a:pt x="30" y="122"/>
                </a:cubicBezTo>
                <a:cubicBezTo>
                  <a:pt x="29" y="121"/>
                  <a:pt x="31" y="117"/>
                  <a:pt x="33" y="117"/>
                </a:cubicBezTo>
                <a:cubicBezTo>
                  <a:pt x="34" y="118"/>
                  <a:pt x="33" y="124"/>
                  <a:pt x="35" y="126"/>
                </a:cubicBezTo>
                <a:cubicBezTo>
                  <a:pt x="36" y="127"/>
                  <a:pt x="36" y="130"/>
                  <a:pt x="35" y="133"/>
                </a:cubicBezTo>
                <a:cubicBezTo>
                  <a:pt x="34" y="136"/>
                  <a:pt x="36" y="143"/>
                  <a:pt x="36" y="147"/>
                </a:cubicBezTo>
                <a:cubicBezTo>
                  <a:pt x="37" y="150"/>
                  <a:pt x="39" y="156"/>
                  <a:pt x="40" y="161"/>
                </a:cubicBezTo>
                <a:cubicBezTo>
                  <a:pt x="41" y="167"/>
                  <a:pt x="44" y="177"/>
                  <a:pt x="47" y="183"/>
                </a:cubicBezTo>
                <a:cubicBezTo>
                  <a:pt x="51" y="189"/>
                  <a:pt x="53" y="201"/>
                  <a:pt x="55" y="204"/>
                </a:cubicBezTo>
                <a:cubicBezTo>
                  <a:pt x="57" y="206"/>
                  <a:pt x="63" y="215"/>
                  <a:pt x="63" y="220"/>
                </a:cubicBezTo>
                <a:cubicBezTo>
                  <a:pt x="63" y="226"/>
                  <a:pt x="69" y="233"/>
                  <a:pt x="71" y="235"/>
                </a:cubicBezTo>
                <a:cubicBezTo>
                  <a:pt x="73" y="236"/>
                  <a:pt x="77" y="233"/>
                  <a:pt x="78" y="230"/>
                </a:cubicBezTo>
                <a:cubicBezTo>
                  <a:pt x="79" y="226"/>
                  <a:pt x="85" y="225"/>
                  <a:pt x="86" y="222"/>
                </a:cubicBezTo>
                <a:cubicBezTo>
                  <a:pt x="86" y="219"/>
                  <a:pt x="87" y="217"/>
                  <a:pt x="89" y="217"/>
                </a:cubicBezTo>
                <a:cubicBezTo>
                  <a:pt x="91" y="216"/>
                  <a:pt x="91" y="214"/>
                  <a:pt x="91" y="211"/>
                </a:cubicBezTo>
                <a:cubicBezTo>
                  <a:pt x="91" y="208"/>
                  <a:pt x="91" y="204"/>
                  <a:pt x="93" y="201"/>
                </a:cubicBezTo>
                <a:cubicBezTo>
                  <a:pt x="95" y="198"/>
                  <a:pt x="96" y="191"/>
                  <a:pt x="95" y="188"/>
                </a:cubicBezTo>
                <a:cubicBezTo>
                  <a:pt x="93" y="185"/>
                  <a:pt x="94" y="181"/>
                  <a:pt x="95" y="178"/>
                </a:cubicBezTo>
                <a:cubicBezTo>
                  <a:pt x="96" y="175"/>
                  <a:pt x="96" y="171"/>
                  <a:pt x="98" y="171"/>
                </a:cubicBezTo>
                <a:cubicBezTo>
                  <a:pt x="100" y="171"/>
                  <a:pt x="104" y="169"/>
                  <a:pt x="106" y="165"/>
                </a:cubicBezTo>
                <a:cubicBezTo>
                  <a:pt x="108" y="162"/>
                  <a:pt x="116" y="158"/>
                  <a:pt x="118" y="156"/>
                </a:cubicBezTo>
                <a:cubicBezTo>
                  <a:pt x="121" y="154"/>
                  <a:pt x="129" y="147"/>
                  <a:pt x="131" y="143"/>
                </a:cubicBezTo>
                <a:cubicBezTo>
                  <a:pt x="134" y="139"/>
                  <a:pt x="140" y="137"/>
                  <a:pt x="143" y="134"/>
                </a:cubicBezTo>
                <a:cubicBezTo>
                  <a:pt x="147" y="131"/>
                  <a:pt x="145" y="129"/>
                  <a:pt x="146" y="126"/>
                </a:cubicBezTo>
                <a:cubicBezTo>
                  <a:pt x="147" y="122"/>
                  <a:pt x="157" y="121"/>
                  <a:pt x="160" y="121"/>
                </a:cubicBezTo>
                <a:cubicBezTo>
                  <a:pt x="161" y="121"/>
                  <a:pt x="162" y="121"/>
                  <a:pt x="162" y="121"/>
                </a:cubicBezTo>
                <a:cubicBezTo>
                  <a:pt x="162" y="115"/>
                  <a:pt x="161" y="109"/>
                  <a:pt x="160" y="106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51">
            <a:extLst>
              <a:ext uri="{FF2B5EF4-FFF2-40B4-BE49-F238E27FC236}">
                <a16:creationId xmlns:a16="http://schemas.microsoft.com/office/drawing/2014/main" id="{3AF8E91D-6B27-4615-985E-3BD3425158B9}"/>
              </a:ext>
            </a:extLst>
          </p:cNvPr>
          <p:cNvSpPr>
            <a:spLocks/>
          </p:cNvSpPr>
          <p:nvPr/>
        </p:nvSpPr>
        <p:spPr bwMode="auto">
          <a:xfrm>
            <a:off x="7649287" y="3495243"/>
            <a:ext cx="640809" cy="271670"/>
          </a:xfrm>
          <a:custGeom>
            <a:avLst/>
            <a:gdLst>
              <a:gd name="T0" fmla="*/ 235 w 253"/>
              <a:gd name="T1" fmla="*/ 46 h 108"/>
              <a:gd name="T2" fmla="*/ 219 w 253"/>
              <a:gd name="T3" fmla="*/ 45 h 108"/>
              <a:gd name="T4" fmla="*/ 220 w 253"/>
              <a:gd name="T5" fmla="*/ 36 h 108"/>
              <a:gd name="T6" fmla="*/ 221 w 253"/>
              <a:gd name="T7" fmla="*/ 23 h 108"/>
              <a:gd name="T8" fmla="*/ 204 w 253"/>
              <a:gd name="T9" fmla="*/ 21 h 108"/>
              <a:gd name="T10" fmla="*/ 191 w 253"/>
              <a:gd name="T11" fmla="*/ 28 h 108"/>
              <a:gd name="T12" fmla="*/ 170 w 253"/>
              <a:gd name="T13" fmla="*/ 30 h 108"/>
              <a:gd name="T14" fmla="*/ 155 w 253"/>
              <a:gd name="T15" fmla="*/ 24 h 108"/>
              <a:gd name="T16" fmla="*/ 143 w 253"/>
              <a:gd name="T17" fmla="*/ 19 h 108"/>
              <a:gd name="T18" fmla="*/ 128 w 253"/>
              <a:gd name="T19" fmla="*/ 18 h 108"/>
              <a:gd name="T20" fmla="*/ 115 w 253"/>
              <a:gd name="T21" fmla="*/ 19 h 108"/>
              <a:gd name="T22" fmla="*/ 109 w 253"/>
              <a:gd name="T23" fmla="*/ 8 h 108"/>
              <a:gd name="T24" fmla="*/ 95 w 253"/>
              <a:gd name="T25" fmla="*/ 4 h 108"/>
              <a:gd name="T26" fmla="*/ 84 w 253"/>
              <a:gd name="T27" fmla="*/ 0 h 108"/>
              <a:gd name="T28" fmla="*/ 77 w 253"/>
              <a:gd name="T29" fmla="*/ 6 h 108"/>
              <a:gd name="T30" fmla="*/ 77 w 253"/>
              <a:gd name="T31" fmla="*/ 16 h 108"/>
              <a:gd name="T32" fmla="*/ 70 w 253"/>
              <a:gd name="T33" fmla="*/ 24 h 108"/>
              <a:gd name="T34" fmla="*/ 58 w 253"/>
              <a:gd name="T35" fmla="*/ 23 h 108"/>
              <a:gd name="T36" fmla="*/ 48 w 253"/>
              <a:gd name="T37" fmla="*/ 16 h 108"/>
              <a:gd name="T38" fmla="*/ 31 w 253"/>
              <a:gd name="T39" fmla="*/ 15 h 108"/>
              <a:gd name="T40" fmla="*/ 21 w 253"/>
              <a:gd name="T41" fmla="*/ 21 h 108"/>
              <a:gd name="T42" fmla="*/ 7 w 253"/>
              <a:gd name="T43" fmla="*/ 28 h 108"/>
              <a:gd name="T44" fmla="*/ 0 w 253"/>
              <a:gd name="T45" fmla="*/ 31 h 108"/>
              <a:gd name="T46" fmla="*/ 6 w 253"/>
              <a:gd name="T47" fmla="*/ 39 h 108"/>
              <a:gd name="T48" fmla="*/ 20 w 253"/>
              <a:gd name="T49" fmla="*/ 48 h 108"/>
              <a:gd name="T50" fmla="*/ 24 w 253"/>
              <a:gd name="T51" fmla="*/ 63 h 108"/>
              <a:gd name="T52" fmla="*/ 41 w 253"/>
              <a:gd name="T53" fmla="*/ 74 h 108"/>
              <a:gd name="T54" fmla="*/ 52 w 253"/>
              <a:gd name="T55" fmla="*/ 81 h 108"/>
              <a:gd name="T56" fmla="*/ 63 w 253"/>
              <a:gd name="T57" fmla="*/ 96 h 108"/>
              <a:gd name="T58" fmla="*/ 92 w 253"/>
              <a:gd name="T59" fmla="*/ 97 h 108"/>
              <a:gd name="T60" fmla="*/ 115 w 253"/>
              <a:gd name="T61" fmla="*/ 103 h 108"/>
              <a:gd name="T62" fmla="*/ 130 w 253"/>
              <a:gd name="T63" fmla="*/ 108 h 108"/>
              <a:gd name="T64" fmla="*/ 162 w 253"/>
              <a:gd name="T65" fmla="*/ 100 h 108"/>
              <a:gd name="T66" fmla="*/ 186 w 253"/>
              <a:gd name="T67" fmla="*/ 86 h 108"/>
              <a:gd name="T68" fmla="*/ 192 w 253"/>
              <a:gd name="T69" fmla="*/ 75 h 108"/>
              <a:gd name="T70" fmla="*/ 217 w 253"/>
              <a:gd name="T71" fmla="*/ 70 h 108"/>
              <a:gd name="T72" fmla="*/ 234 w 253"/>
              <a:gd name="T73" fmla="*/ 59 h 108"/>
              <a:gd name="T74" fmla="*/ 253 w 253"/>
              <a:gd name="T75" fmla="*/ 56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3" h="108">
                <a:moveTo>
                  <a:pt x="242" y="45"/>
                </a:moveTo>
                <a:cubicBezTo>
                  <a:pt x="240" y="42"/>
                  <a:pt x="236" y="44"/>
                  <a:pt x="235" y="46"/>
                </a:cubicBezTo>
                <a:cubicBezTo>
                  <a:pt x="234" y="49"/>
                  <a:pt x="232" y="45"/>
                  <a:pt x="227" y="45"/>
                </a:cubicBezTo>
                <a:cubicBezTo>
                  <a:pt x="222" y="45"/>
                  <a:pt x="222" y="48"/>
                  <a:pt x="219" y="45"/>
                </a:cubicBezTo>
                <a:cubicBezTo>
                  <a:pt x="215" y="42"/>
                  <a:pt x="220" y="40"/>
                  <a:pt x="220" y="40"/>
                </a:cubicBezTo>
                <a:cubicBezTo>
                  <a:pt x="220" y="36"/>
                  <a:pt x="220" y="36"/>
                  <a:pt x="220" y="36"/>
                </a:cubicBezTo>
                <a:cubicBezTo>
                  <a:pt x="227" y="23"/>
                  <a:pt x="227" y="23"/>
                  <a:pt x="227" y="23"/>
                </a:cubicBezTo>
                <a:cubicBezTo>
                  <a:pt x="225" y="23"/>
                  <a:pt x="222" y="22"/>
                  <a:pt x="221" y="23"/>
                </a:cubicBezTo>
                <a:cubicBezTo>
                  <a:pt x="219" y="24"/>
                  <a:pt x="214" y="23"/>
                  <a:pt x="214" y="21"/>
                </a:cubicBezTo>
                <a:cubicBezTo>
                  <a:pt x="213" y="20"/>
                  <a:pt x="206" y="20"/>
                  <a:pt x="204" y="21"/>
                </a:cubicBezTo>
                <a:cubicBezTo>
                  <a:pt x="202" y="22"/>
                  <a:pt x="198" y="24"/>
                  <a:pt x="197" y="25"/>
                </a:cubicBezTo>
                <a:cubicBezTo>
                  <a:pt x="197" y="27"/>
                  <a:pt x="193" y="26"/>
                  <a:pt x="191" y="28"/>
                </a:cubicBezTo>
                <a:cubicBezTo>
                  <a:pt x="189" y="29"/>
                  <a:pt x="181" y="29"/>
                  <a:pt x="181" y="30"/>
                </a:cubicBezTo>
                <a:cubicBezTo>
                  <a:pt x="180" y="31"/>
                  <a:pt x="171" y="31"/>
                  <a:pt x="170" y="30"/>
                </a:cubicBezTo>
                <a:cubicBezTo>
                  <a:pt x="168" y="29"/>
                  <a:pt x="161" y="30"/>
                  <a:pt x="160" y="28"/>
                </a:cubicBezTo>
                <a:cubicBezTo>
                  <a:pt x="159" y="26"/>
                  <a:pt x="155" y="26"/>
                  <a:pt x="155" y="24"/>
                </a:cubicBezTo>
                <a:cubicBezTo>
                  <a:pt x="155" y="22"/>
                  <a:pt x="149" y="22"/>
                  <a:pt x="149" y="21"/>
                </a:cubicBezTo>
                <a:cubicBezTo>
                  <a:pt x="148" y="19"/>
                  <a:pt x="143" y="19"/>
                  <a:pt x="143" y="19"/>
                </a:cubicBezTo>
                <a:cubicBezTo>
                  <a:pt x="142" y="20"/>
                  <a:pt x="137" y="18"/>
                  <a:pt x="135" y="17"/>
                </a:cubicBezTo>
                <a:cubicBezTo>
                  <a:pt x="134" y="17"/>
                  <a:pt x="129" y="18"/>
                  <a:pt x="128" y="18"/>
                </a:cubicBezTo>
                <a:cubicBezTo>
                  <a:pt x="126" y="18"/>
                  <a:pt x="124" y="21"/>
                  <a:pt x="122" y="21"/>
                </a:cubicBezTo>
                <a:cubicBezTo>
                  <a:pt x="120" y="21"/>
                  <a:pt x="116" y="18"/>
                  <a:pt x="115" y="19"/>
                </a:cubicBezTo>
                <a:cubicBezTo>
                  <a:pt x="114" y="20"/>
                  <a:pt x="111" y="17"/>
                  <a:pt x="110" y="15"/>
                </a:cubicBezTo>
                <a:cubicBezTo>
                  <a:pt x="109" y="14"/>
                  <a:pt x="110" y="10"/>
                  <a:pt x="109" y="8"/>
                </a:cubicBezTo>
                <a:cubicBezTo>
                  <a:pt x="108" y="7"/>
                  <a:pt x="103" y="7"/>
                  <a:pt x="101" y="6"/>
                </a:cubicBezTo>
                <a:cubicBezTo>
                  <a:pt x="99" y="5"/>
                  <a:pt x="97" y="4"/>
                  <a:pt x="95" y="4"/>
                </a:cubicBezTo>
                <a:cubicBezTo>
                  <a:pt x="94" y="4"/>
                  <a:pt x="91" y="3"/>
                  <a:pt x="90" y="2"/>
                </a:cubicBezTo>
                <a:cubicBezTo>
                  <a:pt x="89" y="2"/>
                  <a:pt x="86" y="1"/>
                  <a:pt x="84" y="0"/>
                </a:cubicBezTo>
                <a:cubicBezTo>
                  <a:pt x="83" y="0"/>
                  <a:pt x="82" y="2"/>
                  <a:pt x="81" y="3"/>
                </a:cubicBezTo>
                <a:cubicBezTo>
                  <a:pt x="80" y="4"/>
                  <a:pt x="78" y="4"/>
                  <a:pt x="77" y="6"/>
                </a:cubicBezTo>
                <a:cubicBezTo>
                  <a:pt x="77" y="7"/>
                  <a:pt x="73" y="8"/>
                  <a:pt x="74" y="10"/>
                </a:cubicBezTo>
                <a:cubicBezTo>
                  <a:pt x="74" y="11"/>
                  <a:pt x="75" y="15"/>
                  <a:pt x="77" y="16"/>
                </a:cubicBezTo>
                <a:cubicBezTo>
                  <a:pt x="78" y="17"/>
                  <a:pt x="77" y="20"/>
                  <a:pt x="76" y="21"/>
                </a:cubicBezTo>
                <a:cubicBezTo>
                  <a:pt x="76" y="22"/>
                  <a:pt x="71" y="23"/>
                  <a:pt x="70" y="24"/>
                </a:cubicBezTo>
                <a:cubicBezTo>
                  <a:pt x="69" y="26"/>
                  <a:pt x="66" y="24"/>
                  <a:pt x="64" y="23"/>
                </a:cubicBezTo>
                <a:cubicBezTo>
                  <a:pt x="62" y="21"/>
                  <a:pt x="59" y="22"/>
                  <a:pt x="58" y="23"/>
                </a:cubicBezTo>
                <a:cubicBezTo>
                  <a:pt x="56" y="24"/>
                  <a:pt x="52" y="21"/>
                  <a:pt x="51" y="21"/>
                </a:cubicBezTo>
                <a:cubicBezTo>
                  <a:pt x="50" y="20"/>
                  <a:pt x="50" y="16"/>
                  <a:pt x="48" y="16"/>
                </a:cubicBezTo>
                <a:cubicBezTo>
                  <a:pt x="47" y="16"/>
                  <a:pt x="39" y="15"/>
                  <a:pt x="37" y="14"/>
                </a:cubicBezTo>
                <a:cubicBezTo>
                  <a:pt x="35" y="14"/>
                  <a:pt x="32" y="14"/>
                  <a:pt x="31" y="15"/>
                </a:cubicBezTo>
                <a:cubicBezTo>
                  <a:pt x="31" y="16"/>
                  <a:pt x="27" y="16"/>
                  <a:pt x="26" y="17"/>
                </a:cubicBezTo>
                <a:cubicBezTo>
                  <a:pt x="25" y="19"/>
                  <a:pt x="22" y="20"/>
                  <a:pt x="21" y="21"/>
                </a:cubicBezTo>
                <a:cubicBezTo>
                  <a:pt x="20" y="22"/>
                  <a:pt x="16" y="22"/>
                  <a:pt x="15" y="25"/>
                </a:cubicBezTo>
                <a:cubicBezTo>
                  <a:pt x="14" y="27"/>
                  <a:pt x="9" y="28"/>
                  <a:pt x="7" y="28"/>
                </a:cubicBezTo>
                <a:cubicBezTo>
                  <a:pt x="6" y="28"/>
                  <a:pt x="2" y="29"/>
                  <a:pt x="2" y="30"/>
                </a:cubicBezTo>
                <a:cubicBezTo>
                  <a:pt x="2" y="31"/>
                  <a:pt x="1" y="31"/>
                  <a:pt x="0" y="31"/>
                </a:cubicBezTo>
                <a:cubicBezTo>
                  <a:pt x="0" y="31"/>
                  <a:pt x="0" y="31"/>
                  <a:pt x="1" y="31"/>
                </a:cubicBezTo>
                <a:cubicBezTo>
                  <a:pt x="2" y="37"/>
                  <a:pt x="4" y="37"/>
                  <a:pt x="6" y="39"/>
                </a:cubicBezTo>
                <a:cubicBezTo>
                  <a:pt x="9" y="41"/>
                  <a:pt x="11" y="43"/>
                  <a:pt x="14" y="43"/>
                </a:cubicBezTo>
                <a:cubicBezTo>
                  <a:pt x="16" y="43"/>
                  <a:pt x="20" y="46"/>
                  <a:pt x="20" y="48"/>
                </a:cubicBezTo>
                <a:cubicBezTo>
                  <a:pt x="21" y="51"/>
                  <a:pt x="23" y="53"/>
                  <a:pt x="25" y="55"/>
                </a:cubicBezTo>
                <a:cubicBezTo>
                  <a:pt x="26" y="56"/>
                  <a:pt x="24" y="60"/>
                  <a:pt x="24" y="63"/>
                </a:cubicBezTo>
                <a:cubicBezTo>
                  <a:pt x="24" y="66"/>
                  <a:pt x="21" y="66"/>
                  <a:pt x="22" y="69"/>
                </a:cubicBezTo>
                <a:cubicBezTo>
                  <a:pt x="24" y="72"/>
                  <a:pt x="37" y="74"/>
                  <a:pt x="41" y="74"/>
                </a:cubicBezTo>
                <a:cubicBezTo>
                  <a:pt x="44" y="74"/>
                  <a:pt x="45" y="77"/>
                  <a:pt x="47" y="77"/>
                </a:cubicBezTo>
                <a:cubicBezTo>
                  <a:pt x="49" y="78"/>
                  <a:pt x="49" y="80"/>
                  <a:pt x="52" y="81"/>
                </a:cubicBezTo>
                <a:cubicBezTo>
                  <a:pt x="54" y="81"/>
                  <a:pt x="57" y="83"/>
                  <a:pt x="58" y="88"/>
                </a:cubicBezTo>
                <a:cubicBezTo>
                  <a:pt x="59" y="92"/>
                  <a:pt x="62" y="94"/>
                  <a:pt x="63" y="96"/>
                </a:cubicBezTo>
                <a:cubicBezTo>
                  <a:pt x="63" y="98"/>
                  <a:pt x="69" y="96"/>
                  <a:pt x="73" y="97"/>
                </a:cubicBezTo>
                <a:cubicBezTo>
                  <a:pt x="77" y="97"/>
                  <a:pt x="89" y="97"/>
                  <a:pt x="92" y="97"/>
                </a:cubicBezTo>
                <a:cubicBezTo>
                  <a:pt x="95" y="98"/>
                  <a:pt x="103" y="97"/>
                  <a:pt x="107" y="101"/>
                </a:cubicBezTo>
                <a:cubicBezTo>
                  <a:pt x="111" y="104"/>
                  <a:pt x="113" y="101"/>
                  <a:pt x="115" y="103"/>
                </a:cubicBezTo>
                <a:cubicBezTo>
                  <a:pt x="118" y="104"/>
                  <a:pt x="120" y="105"/>
                  <a:pt x="124" y="105"/>
                </a:cubicBezTo>
                <a:cubicBezTo>
                  <a:pt x="127" y="104"/>
                  <a:pt x="127" y="107"/>
                  <a:pt x="130" y="108"/>
                </a:cubicBezTo>
                <a:cubicBezTo>
                  <a:pt x="133" y="108"/>
                  <a:pt x="137" y="104"/>
                  <a:pt x="144" y="101"/>
                </a:cubicBezTo>
                <a:cubicBezTo>
                  <a:pt x="151" y="97"/>
                  <a:pt x="158" y="100"/>
                  <a:pt x="162" y="100"/>
                </a:cubicBezTo>
                <a:cubicBezTo>
                  <a:pt x="166" y="101"/>
                  <a:pt x="172" y="99"/>
                  <a:pt x="177" y="94"/>
                </a:cubicBezTo>
                <a:cubicBezTo>
                  <a:pt x="181" y="89"/>
                  <a:pt x="186" y="90"/>
                  <a:pt x="186" y="86"/>
                </a:cubicBezTo>
                <a:cubicBezTo>
                  <a:pt x="187" y="82"/>
                  <a:pt x="182" y="80"/>
                  <a:pt x="184" y="77"/>
                </a:cubicBezTo>
                <a:cubicBezTo>
                  <a:pt x="186" y="73"/>
                  <a:pt x="190" y="74"/>
                  <a:pt x="192" y="75"/>
                </a:cubicBezTo>
                <a:cubicBezTo>
                  <a:pt x="194" y="76"/>
                  <a:pt x="200" y="77"/>
                  <a:pt x="205" y="74"/>
                </a:cubicBezTo>
                <a:cubicBezTo>
                  <a:pt x="210" y="70"/>
                  <a:pt x="212" y="71"/>
                  <a:pt x="217" y="70"/>
                </a:cubicBezTo>
                <a:cubicBezTo>
                  <a:pt x="222" y="69"/>
                  <a:pt x="221" y="66"/>
                  <a:pt x="224" y="63"/>
                </a:cubicBezTo>
                <a:cubicBezTo>
                  <a:pt x="227" y="60"/>
                  <a:pt x="231" y="59"/>
                  <a:pt x="234" y="59"/>
                </a:cubicBezTo>
                <a:cubicBezTo>
                  <a:pt x="237" y="59"/>
                  <a:pt x="241" y="56"/>
                  <a:pt x="244" y="57"/>
                </a:cubicBezTo>
                <a:cubicBezTo>
                  <a:pt x="248" y="58"/>
                  <a:pt x="252" y="59"/>
                  <a:pt x="253" y="56"/>
                </a:cubicBezTo>
                <a:cubicBezTo>
                  <a:pt x="253" y="53"/>
                  <a:pt x="245" y="48"/>
                  <a:pt x="242" y="45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52">
            <a:extLst>
              <a:ext uri="{FF2B5EF4-FFF2-40B4-BE49-F238E27FC236}">
                <a16:creationId xmlns:a16="http://schemas.microsoft.com/office/drawing/2014/main" id="{44597C9E-EC5C-47D3-906E-EAF5C753A24D}"/>
              </a:ext>
            </a:extLst>
          </p:cNvPr>
          <p:cNvSpPr>
            <a:spLocks/>
          </p:cNvSpPr>
          <p:nvPr/>
        </p:nvSpPr>
        <p:spPr bwMode="auto">
          <a:xfrm>
            <a:off x="6572976" y="3974294"/>
            <a:ext cx="10370" cy="26960"/>
          </a:xfrm>
          <a:custGeom>
            <a:avLst/>
            <a:gdLst>
              <a:gd name="T0" fmla="*/ 2 w 4"/>
              <a:gd name="T1" fmla="*/ 0 h 11"/>
              <a:gd name="T2" fmla="*/ 0 w 4"/>
              <a:gd name="T3" fmla="*/ 6 h 11"/>
              <a:gd name="T4" fmla="*/ 3 w 4"/>
              <a:gd name="T5" fmla="*/ 11 h 11"/>
              <a:gd name="T6" fmla="*/ 4 w 4"/>
              <a:gd name="T7" fmla="*/ 2 h 11"/>
              <a:gd name="T8" fmla="*/ 4 w 4"/>
              <a:gd name="T9" fmla="*/ 0 h 11"/>
              <a:gd name="T10" fmla="*/ 2 w 4"/>
              <a:gd name="T11" fmla="*/ 0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" h="11">
                <a:moveTo>
                  <a:pt x="2" y="0"/>
                </a:moveTo>
                <a:cubicBezTo>
                  <a:pt x="1" y="1"/>
                  <a:pt x="0" y="5"/>
                  <a:pt x="0" y="6"/>
                </a:cubicBezTo>
                <a:cubicBezTo>
                  <a:pt x="0" y="7"/>
                  <a:pt x="1" y="9"/>
                  <a:pt x="3" y="11"/>
                </a:cubicBezTo>
                <a:cubicBezTo>
                  <a:pt x="4" y="8"/>
                  <a:pt x="4" y="3"/>
                  <a:pt x="4" y="2"/>
                </a:cubicBezTo>
                <a:cubicBezTo>
                  <a:pt x="4" y="1"/>
                  <a:pt x="4" y="1"/>
                  <a:pt x="4" y="0"/>
                </a:cubicBezTo>
                <a:cubicBezTo>
                  <a:pt x="3" y="0"/>
                  <a:pt x="2" y="0"/>
                  <a:pt x="2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3">
            <a:extLst>
              <a:ext uri="{FF2B5EF4-FFF2-40B4-BE49-F238E27FC236}">
                <a16:creationId xmlns:a16="http://schemas.microsoft.com/office/drawing/2014/main" id="{C02212A0-4A1F-44B0-AFDA-0DEEB48F1848}"/>
              </a:ext>
            </a:extLst>
          </p:cNvPr>
          <p:cNvSpPr>
            <a:spLocks/>
          </p:cNvSpPr>
          <p:nvPr/>
        </p:nvSpPr>
        <p:spPr bwMode="auto">
          <a:xfrm>
            <a:off x="6556386" y="3955630"/>
            <a:ext cx="31108" cy="87100"/>
          </a:xfrm>
          <a:custGeom>
            <a:avLst/>
            <a:gdLst>
              <a:gd name="T0" fmla="*/ 6 w 12"/>
              <a:gd name="T1" fmla="*/ 33 h 34"/>
              <a:gd name="T2" fmla="*/ 7 w 12"/>
              <a:gd name="T3" fmla="*/ 34 h 34"/>
              <a:gd name="T4" fmla="*/ 9 w 12"/>
              <a:gd name="T5" fmla="*/ 22 h 34"/>
              <a:gd name="T6" fmla="*/ 10 w 12"/>
              <a:gd name="T7" fmla="*/ 18 h 34"/>
              <a:gd name="T8" fmla="*/ 7 w 12"/>
              <a:gd name="T9" fmla="*/ 13 h 34"/>
              <a:gd name="T10" fmla="*/ 9 w 12"/>
              <a:gd name="T11" fmla="*/ 7 h 34"/>
              <a:gd name="T12" fmla="*/ 11 w 12"/>
              <a:gd name="T13" fmla="*/ 7 h 34"/>
              <a:gd name="T14" fmla="*/ 12 w 12"/>
              <a:gd name="T15" fmla="*/ 2 h 34"/>
              <a:gd name="T16" fmla="*/ 8 w 12"/>
              <a:gd name="T17" fmla="*/ 0 h 34"/>
              <a:gd name="T18" fmla="*/ 7 w 12"/>
              <a:gd name="T19" fmla="*/ 4 h 34"/>
              <a:gd name="T20" fmla="*/ 0 w 12"/>
              <a:gd name="T21" fmla="*/ 18 h 34"/>
              <a:gd name="T22" fmla="*/ 6 w 12"/>
              <a:gd name="T23" fmla="*/ 32 h 34"/>
              <a:gd name="T24" fmla="*/ 6 w 12"/>
              <a:gd name="T25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" h="34">
                <a:moveTo>
                  <a:pt x="6" y="33"/>
                </a:moveTo>
                <a:cubicBezTo>
                  <a:pt x="6" y="33"/>
                  <a:pt x="6" y="34"/>
                  <a:pt x="7" y="34"/>
                </a:cubicBezTo>
                <a:cubicBezTo>
                  <a:pt x="7" y="29"/>
                  <a:pt x="8" y="23"/>
                  <a:pt x="9" y="22"/>
                </a:cubicBezTo>
                <a:cubicBezTo>
                  <a:pt x="10" y="21"/>
                  <a:pt x="10" y="20"/>
                  <a:pt x="10" y="18"/>
                </a:cubicBezTo>
                <a:cubicBezTo>
                  <a:pt x="8" y="16"/>
                  <a:pt x="7" y="14"/>
                  <a:pt x="7" y="13"/>
                </a:cubicBezTo>
                <a:cubicBezTo>
                  <a:pt x="7" y="12"/>
                  <a:pt x="8" y="8"/>
                  <a:pt x="9" y="7"/>
                </a:cubicBezTo>
                <a:cubicBezTo>
                  <a:pt x="9" y="7"/>
                  <a:pt x="10" y="7"/>
                  <a:pt x="11" y="7"/>
                </a:cubicBezTo>
                <a:cubicBezTo>
                  <a:pt x="11" y="6"/>
                  <a:pt x="12" y="4"/>
                  <a:pt x="12" y="2"/>
                </a:cubicBezTo>
                <a:cubicBezTo>
                  <a:pt x="8" y="0"/>
                  <a:pt x="8" y="0"/>
                  <a:pt x="8" y="0"/>
                </a:cubicBezTo>
                <a:cubicBezTo>
                  <a:pt x="7" y="1"/>
                  <a:pt x="7" y="3"/>
                  <a:pt x="7" y="4"/>
                </a:cubicBezTo>
                <a:cubicBezTo>
                  <a:pt x="6" y="8"/>
                  <a:pt x="2" y="15"/>
                  <a:pt x="0" y="18"/>
                </a:cubicBezTo>
                <a:cubicBezTo>
                  <a:pt x="6" y="32"/>
                  <a:pt x="6" y="32"/>
                  <a:pt x="6" y="32"/>
                </a:cubicBezTo>
                <a:lnTo>
                  <a:pt x="6" y="33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54">
            <a:extLst>
              <a:ext uri="{FF2B5EF4-FFF2-40B4-BE49-F238E27FC236}">
                <a16:creationId xmlns:a16="http://schemas.microsoft.com/office/drawing/2014/main" id="{596A4357-FCC4-4E5D-BD6F-6E6E02EF0DB4}"/>
              </a:ext>
            </a:extLst>
          </p:cNvPr>
          <p:cNvSpPr>
            <a:spLocks/>
          </p:cNvSpPr>
          <p:nvPr/>
        </p:nvSpPr>
        <p:spPr bwMode="auto">
          <a:xfrm>
            <a:off x="6572976" y="3955630"/>
            <a:ext cx="85027" cy="93322"/>
          </a:xfrm>
          <a:custGeom>
            <a:avLst/>
            <a:gdLst>
              <a:gd name="T0" fmla="*/ 31 w 33"/>
              <a:gd name="T1" fmla="*/ 0 h 37"/>
              <a:gd name="T2" fmla="*/ 21 w 33"/>
              <a:gd name="T3" fmla="*/ 4 h 37"/>
              <a:gd name="T4" fmla="*/ 13 w 33"/>
              <a:gd name="T5" fmla="*/ 9 h 37"/>
              <a:gd name="T6" fmla="*/ 6 w 33"/>
              <a:gd name="T7" fmla="*/ 5 h 37"/>
              <a:gd name="T8" fmla="*/ 5 w 33"/>
              <a:gd name="T9" fmla="*/ 2 h 37"/>
              <a:gd name="T10" fmla="*/ 5 w 33"/>
              <a:gd name="T11" fmla="*/ 2 h 37"/>
              <a:gd name="T12" fmla="*/ 4 w 33"/>
              <a:gd name="T13" fmla="*/ 9 h 37"/>
              <a:gd name="T14" fmla="*/ 2 w 33"/>
              <a:gd name="T15" fmla="*/ 22 h 37"/>
              <a:gd name="T16" fmla="*/ 0 w 33"/>
              <a:gd name="T17" fmla="*/ 34 h 37"/>
              <a:gd name="T18" fmla="*/ 7 w 33"/>
              <a:gd name="T19" fmla="*/ 37 h 37"/>
              <a:gd name="T20" fmla="*/ 13 w 33"/>
              <a:gd name="T21" fmla="*/ 32 h 37"/>
              <a:gd name="T22" fmla="*/ 18 w 33"/>
              <a:gd name="T23" fmla="*/ 30 h 37"/>
              <a:gd name="T24" fmla="*/ 23 w 33"/>
              <a:gd name="T25" fmla="*/ 26 h 37"/>
              <a:gd name="T26" fmla="*/ 17 w 33"/>
              <a:gd name="T27" fmla="*/ 19 h 37"/>
              <a:gd name="T28" fmla="*/ 25 w 33"/>
              <a:gd name="T29" fmla="*/ 14 h 37"/>
              <a:gd name="T30" fmla="*/ 33 w 33"/>
              <a:gd name="T31" fmla="*/ 11 h 37"/>
              <a:gd name="T32" fmla="*/ 33 w 33"/>
              <a:gd name="T33" fmla="*/ 11 h 37"/>
              <a:gd name="T34" fmla="*/ 32 w 33"/>
              <a:gd name="T35" fmla="*/ 4 h 37"/>
              <a:gd name="T36" fmla="*/ 31 w 33"/>
              <a:gd name="T37" fmla="*/ 0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3" h="37">
                <a:moveTo>
                  <a:pt x="31" y="0"/>
                </a:moveTo>
                <a:cubicBezTo>
                  <a:pt x="26" y="2"/>
                  <a:pt x="21" y="4"/>
                  <a:pt x="21" y="4"/>
                </a:cubicBezTo>
                <a:cubicBezTo>
                  <a:pt x="18" y="5"/>
                  <a:pt x="13" y="9"/>
                  <a:pt x="13" y="9"/>
                </a:cubicBezTo>
                <a:cubicBezTo>
                  <a:pt x="6" y="5"/>
                  <a:pt x="6" y="5"/>
                  <a:pt x="6" y="5"/>
                </a:cubicBezTo>
                <a:cubicBezTo>
                  <a:pt x="5" y="2"/>
                  <a:pt x="5" y="2"/>
                  <a:pt x="5" y="2"/>
                </a:cubicBezTo>
                <a:cubicBezTo>
                  <a:pt x="5" y="2"/>
                  <a:pt x="5" y="2"/>
                  <a:pt x="5" y="2"/>
                </a:cubicBezTo>
                <a:cubicBezTo>
                  <a:pt x="5" y="5"/>
                  <a:pt x="4" y="8"/>
                  <a:pt x="4" y="9"/>
                </a:cubicBezTo>
                <a:cubicBezTo>
                  <a:pt x="4" y="11"/>
                  <a:pt x="4" y="20"/>
                  <a:pt x="2" y="22"/>
                </a:cubicBezTo>
                <a:cubicBezTo>
                  <a:pt x="1" y="23"/>
                  <a:pt x="0" y="29"/>
                  <a:pt x="0" y="34"/>
                </a:cubicBezTo>
                <a:cubicBezTo>
                  <a:pt x="2" y="35"/>
                  <a:pt x="5" y="37"/>
                  <a:pt x="7" y="37"/>
                </a:cubicBezTo>
                <a:cubicBezTo>
                  <a:pt x="10" y="37"/>
                  <a:pt x="13" y="34"/>
                  <a:pt x="13" y="32"/>
                </a:cubicBezTo>
                <a:cubicBezTo>
                  <a:pt x="13" y="30"/>
                  <a:pt x="16" y="30"/>
                  <a:pt x="18" y="30"/>
                </a:cubicBezTo>
                <a:cubicBezTo>
                  <a:pt x="21" y="30"/>
                  <a:pt x="21" y="27"/>
                  <a:pt x="23" y="26"/>
                </a:cubicBezTo>
                <a:cubicBezTo>
                  <a:pt x="25" y="25"/>
                  <a:pt x="19" y="20"/>
                  <a:pt x="17" y="19"/>
                </a:cubicBezTo>
                <a:cubicBezTo>
                  <a:pt x="15" y="18"/>
                  <a:pt x="18" y="14"/>
                  <a:pt x="25" y="14"/>
                </a:cubicBezTo>
                <a:cubicBezTo>
                  <a:pt x="31" y="14"/>
                  <a:pt x="30" y="11"/>
                  <a:pt x="33" y="11"/>
                </a:cubicBezTo>
                <a:cubicBezTo>
                  <a:pt x="33" y="11"/>
                  <a:pt x="33" y="11"/>
                  <a:pt x="33" y="11"/>
                </a:cubicBezTo>
                <a:cubicBezTo>
                  <a:pt x="33" y="9"/>
                  <a:pt x="32" y="5"/>
                  <a:pt x="32" y="4"/>
                </a:cubicBezTo>
                <a:cubicBezTo>
                  <a:pt x="31" y="2"/>
                  <a:pt x="31" y="1"/>
                  <a:pt x="31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55">
            <a:extLst>
              <a:ext uri="{FF2B5EF4-FFF2-40B4-BE49-F238E27FC236}">
                <a16:creationId xmlns:a16="http://schemas.microsoft.com/office/drawing/2014/main" id="{3E569308-CAC6-431B-BBB7-6CBD3EBD00DA}"/>
              </a:ext>
            </a:extLst>
          </p:cNvPr>
          <p:cNvSpPr>
            <a:spLocks/>
          </p:cNvSpPr>
          <p:nvPr/>
        </p:nvSpPr>
        <p:spPr bwMode="auto">
          <a:xfrm>
            <a:off x="7280148" y="3725436"/>
            <a:ext cx="223972" cy="95395"/>
          </a:xfrm>
          <a:custGeom>
            <a:avLst/>
            <a:gdLst>
              <a:gd name="T0" fmla="*/ 82 w 88"/>
              <a:gd name="T1" fmla="*/ 7 h 38"/>
              <a:gd name="T2" fmla="*/ 74 w 88"/>
              <a:gd name="T3" fmla="*/ 5 h 38"/>
              <a:gd name="T4" fmla="*/ 53 w 88"/>
              <a:gd name="T5" fmla="*/ 4 h 38"/>
              <a:gd name="T6" fmla="*/ 43 w 88"/>
              <a:gd name="T7" fmla="*/ 1 h 38"/>
              <a:gd name="T8" fmla="*/ 34 w 88"/>
              <a:gd name="T9" fmla="*/ 4 h 38"/>
              <a:gd name="T10" fmla="*/ 27 w 88"/>
              <a:gd name="T11" fmla="*/ 5 h 38"/>
              <a:gd name="T12" fmla="*/ 16 w 88"/>
              <a:gd name="T13" fmla="*/ 5 h 38"/>
              <a:gd name="T14" fmla="*/ 11 w 88"/>
              <a:gd name="T15" fmla="*/ 11 h 38"/>
              <a:gd name="T16" fmla="*/ 9 w 88"/>
              <a:gd name="T17" fmla="*/ 15 h 38"/>
              <a:gd name="T18" fmla="*/ 12 w 88"/>
              <a:gd name="T19" fmla="*/ 18 h 38"/>
              <a:gd name="T20" fmla="*/ 18 w 88"/>
              <a:gd name="T21" fmla="*/ 18 h 38"/>
              <a:gd name="T22" fmla="*/ 29 w 88"/>
              <a:gd name="T23" fmla="*/ 23 h 38"/>
              <a:gd name="T24" fmla="*/ 26 w 88"/>
              <a:gd name="T25" fmla="*/ 27 h 38"/>
              <a:gd name="T26" fmla="*/ 18 w 88"/>
              <a:gd name="T27" fmla="*/ 28 h 38"/>
              <a:gd name="T28" fmla="*/ 6 w 88"/>
              <a:gd name="T29" fmla="*/ 30 h 38"/>
              <a:gd name="T30" fmla="*/ 1 w 88"/>
              <a:gd name="T31" fmla="*/ 35 h 38"/>
              <a:gd name="T32" fmla="*/ 12 w 88"/>
              <a:gd name="T33" fmla="*/ 35 h 38"/>
              <a:gd name="T34" fmla="*/ 19 w 88"/>
              <a:gd name="T35" fmla="*/ 36 h 38"/>
              <a:gd name="T36" fmla="*/ 26 w 88"/>
              <a:gd name="T37" fmla="*/ 37 h 38"/>
              <a:gd name="T38" fmla="*/ 37 w 88"/>
              <a:gd name="T39" fmla="*/ 36 h 38"/>
              <a:gd name="T40" fmla="*/ 38 w 88"/>
              <a:gd name="T41" fmla="*/ 32 h 38"/>
              <a:gd name="T42" fmla="*/ 41 w 88"/>
              <a:gd name="T43" fmla="*/ 30 h 38"/>
              <a:gd name="T44" fmla="*/ 46 w 88"/>
              <a:gd name="T45" fmla="*/ 27 h 38"/>
              <a:gd name="T46" fmla="*/ 51 w 88"/>
              <a:gd name="T47" fmla="*/ 26 h 38"/>
              <a:gd name="T48" fmla="*/ 56 w 88"/>
              <a:gd name="T49" fmla="*/ 27 h 38"/>
              <a:gd name="T50" fmla="*/ 61 w 88"/>
              <a:gd name="T51" fmla="*/ 24 h 38"/>
              <a:gd name="T52" fmla="*/ 68 w 88"/>
              <a:gd name="T53" fmla="*/ 22 h 38"/>
              <a:gd name="T54" fmla="*/ 74 w 88"/>
              <a:gd name="T55" fmla="*/ 19 h 38"/>
              <a:gd name="T56" fmla="*/ 80 w 88"/>
              <a:gd name="T57" fmla="*/ 15 h 38"/>
              <a:gd name="T58" fmla="*/ 88 w 88"/>
              <a:gd name="T59" fmla="*/ 11 h 38"/>
              <a:gd name="T60" fmla="*/ 88 w 88"/>
              <a:gd name="T61" fmla="*/ 10 h 38"/>
              <a:gd name="T62" fmla="*/ 82 w 88"/>
              <a:gd name="T63" fmla="*/ 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88" h="38">
                <a:moveTo>
                  <a:pt x="82" y="7"/>
                </a:moveTo>
                <a:cubicBezTo>
                  <a:pt x="79" y="3"/>
                  <a:pt x="78" y="6"/>
                  <a:pt x="74" y="5"/>
                </a:cubicBezTo>
                <a:cubicBezTo>
                  <a:pt x="70" y="4"/>
                  <a:pt x="56" y="3"/>
                  <a:pt x="53" y="4"/>
                </a:cubicBezTo>
                <a:cubicBezTo>
                  <a:pt x="50" y="5"/>
                  <a:pt x="45" y="2"/>
                  <a:pt x="43" y="1"/>
                </a:cubicBezTo>
                <a:cubicBezTo>
                  <a:pt x="41" y="0"/>
                  <a:pt x="35" y="1"/>
                  <a:pt x="34" y="4"/>
                </a:cubicBezTo>
                <a:cubicBezTo>
                  <a:pt x="34" y="7"/>
                  <a:pt x="31" y="7"/>
                  <a:pt x="27" y="5"/>
                </a:cubicBezTo>
                <a:cubicBezTo>
                  <a:pt x="23" y="3"/>
                  <a:pt x="16" y="3"/>
                  <a:pt x="16" y="5"/>
                </a:cubicBezTo>
                <a:cubicBezTo>
                  <a:pt x="16" y="8"/>
                  <a:pt x="13" y="10"/>
                  <a:pt x="11" y="11"/>
                </a:cubicBezTo>
                <a:cubicBezTo>
                  <a:pt x="11" y="11"/>
                  <a:pt x="10" y="13"/>
                  <a:pt x="9" y="15"/>
                </a:cubicBezTo>
                <a:cubicBezTo>
                  <a:pt x="10" y="16"/>
                  <a:pt x="11" y="17"/>
                  <a:pt x="12" y="18"/>
                </a:cubicBezTo>
                <a:cubicBezTo>
                  <a:pt x="13" y="20"/>
                  <a:pt x="18" y="20"/>
                  <a:pt x="18" y="18"/>
                </a:cubicBezTo>
                <a:cubicBezTo>
                  <a:pt x="19" y="16"/>
                  <a:pt x="25" y="20"/>
                  <a:pt x="29" y="23"/>
                </a:cubicBezTo>
                <a:cubicBezTo>
                  <a:pt x="33" y="26"/>
                  <a:pt x="27" y="24"/>
                  <a:pt x="26" y="27"/>
                </a:cubicBezTo>
                <a:cubicBezTo>
                  <a:pt x="24" y="30"/>
                  <a:pt x="19" y="27"/>
                  <a:pt x="18" y="28"/>
                </a:cubicBezTo>
                <a:cubicBezTo>
                  <a:pt x="17" y="29"/>
                  <a:pt x="9" y="30"/>
                  <a:pt x="6" y="30"/>
                </a:cubicBezTo>
                <a:cubicBezTo>
                  <a:pt x="4" y="29"/>
                  <a:pt x="0" y="33"/>
                  <a:pt x="1" y="35"/>
                </a:cubicBezTo>
                <a:cubicBezTo>
                  <a:pt x="1" y="36"/>
                  <a:pt x="9" y="34"/>
                  <a:pt x="12" y="35"/>
                </a:cubicBezTo>
                <a:cubicBezTo>
                  <a:pt x="15" y="37"/>
                  <a:pt x="18" y="34"/>
                  <a:pt x="19" y="36"/>
                </a:cubicBezTo>
                <a:cubicBezTo>
                  <a:pt x="21" y="38"/>
                  <a:pt x="24" y="36"/>
                  <a:pt x="26" y="37"/>
                </a:cubicBezTo>
                <a:cubicBezTo>
                  <a:pt x="28" y="38"/>
                  <a:pt x="36" y="36"/>
                  <a:pt x="37" y="36"/>
                </a:cubicBezTo>
                <a:cubicBezTo>
                  <a:pt x="38" y="35"/>
                  <a:pt x="38" y="34"/>
                  <a:pt x="38" y="32"/>
                </a:cubicBezTo>
                <a:cubicBezTo>
                  <a:pt x="38" y="30"/>
                  <a:pt x="40" y="31"/>
                  <a:pt x="41" y="30"/>
                </a:cubicBezTo>
                <a:cubicBezTo>
                  <a:pt x="43" y="30"/>
                  <a:pt x="44" y="27"/>
                  <a:pt x="46" y="27"/>
                </a:cubicBezTo>
                <a:cubicBezTo>
                  <a:pt x="47" y="27"/>
                  <a:pt x="49" y="25"/>
                  <a:pt x="51" y="26"/>
                </a:cubicBezTo>
                <a:cubicBezTo>
                  <a:pt x="52" y="26"/>
                  <a:pt x="54" y="29"/>
                  <a:pt x="56" y="27"/>
                </a:cubicBezTo>
                <a:cubicBezTo>
                  <a:pt x="57" y="26"/>
                  <a:pt x="58" y="27"/>
                  <a:pt x="61" y="24"/>
                </a:cubicBezTo>
                <a:cubicBezTo>
                  <a:pt x="63" y="21"/>
                  <a:pt x="65" y="22"/>
                  <a:pt x="68" y="22"/>
                </a:cubicBezTo>
                <a:cubicBezTo>
                  <a:pt x="72" y="23"/>
                  <a:pt x="73" y="21"/>
                  <a:pt x="74" y="19"/>
                </a:cubicBezTo>
                <a:cubicBezTo>
                  <a:pt x="75" y="16"/>
                  <a:pt x="79" y="16"/>
                  <a:pt x="80" y="15"/>
                </a:cubicBezTo>
                <a:cubicBezTo>
                  <a:pt x="82" y="14"/>
                  <a:pt x="86" y="12"/>
                  <a:pt x="88" y="11"/>
                </a:cubicBezTo>
                <a:cubicBezTo>
                  <a:pt x="88" y="11"/>
                  <a:pt x="88" y="11"/>
                  <a:pt x="88" y="10"/>
                </a:cubicBezTo>
                <a:cubicBezTo>
                  <a:pt x="85" y="7"/>
                  <a:pt x="84" y="10"/>
                  <a:pt x="82" y="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56">
            <a:extLst>
              <a:ext uri="{FF2B5EF4-FFF2-40B4-BE49-F238E27FC236}">
                <a16:creationId xmlns:a16="http://schemas.microsoft.com/office/drawing/2014/main" id="{804B8C33-A27C-4EA9-892F-421F24051DB6}"/>
              </a:ext>
            </a:extLst>
          </p:cNvPr>
          <p:cNvSpPr>
            <a:spLocks/>
          </p:cNvSpPr>
          <p:nvPr/>
        </p:nvSpPr>
        <p:spPr bwMode="auto">
          <a:xfrm>
            <a:off x="6672519" y="3712993"/>
            <a:ext cx="141019" cy="62214"/>
          </a:xfrm>
          <a:custGeom>
            <a:avLst/>
            <a:gdLst>
              <a:gd name="T0" fmla="*/ 23 w 56"/>
              <a:gd name="T1" fmla="*/ 20 h 25"/>
              <a:gd name="T2" fmla="*/ 28 w 56"/>
              <a:gd name="T3" fmla="*/ 24 h 25"/>
              <a:gd name="T4" fmla="*/ 29 w 56"/>
              <a:gd name="T5" fmla="*/ 25 h 25"/>
              <a:gd name="T6" fmla="*/ 37 w 56"/>
              <a:gd name="T7" fmla="*/ 23 h 25"/>
              <a:gd name="T8" fmla="*/ 44 w 56"/>
              <a:gd name="T9" fmla="*/ 24 h 25"/>
              <a:gd name="T10" fmla="*/ 43 w 56"/>
              <a:gd name="T11" fmla="*/ 22 h 25"/>
              <a:gd name="T12" fmla="*/ 49 w 56"/>
              <a:gd name="T13" fmla="*/ 24 h 25"/>
              <a:gd name="T14" fmla="*/ 55 w 56"/>
              <a:gd name="T15" fmla="*/ 24 h 25"/>
              <a:gd name="T16" fmla="*/ 52 w 56"/>
              <a:gd name="T17" fmla="*/ 21 h 25"/>
              <a:gd name="T18" fmla="*/ 54 w 56"/>
              <a:gd name="T19" fmla="*/ 18 h 25"/>
              <a:gd name="T20" fmla="*/ 49 w 56"/>
              <a:gd name="T21" fmla="*/ 15 h 25"/>
              <a:gd name="T22" fmla="*/ 47 w 56"/>
              <a:gd name="T23" fmla="*/ 10 h 25"/>
              <a:gd name="T24" fmla="*/ 44 w 56"/>
              <a:gd name="T25" fmla="*/ 9 h 25"/>
              <a:gd name="T26" fmla="*/ 36 w 56"/>
              <a:gd name="T27" fmla="*/ 10 h 25"/>
              <a:gd name="T28" fmla="*/ 31 w 56"/>
              <a:gd name="T29" fmla="*/ 8 h 25"/>
              <a:gd name="T30" fmla="*/ 26 w 56"/>
              <a:gd name="T31" fmla="*/ 4 h 25"/>
              <a:gd name="T32" fmla="*/ 13 w 56"/>
              <a:gd name="T33" fmla="*/ 3 h 25"/>
              <a:gd name="T34" fmla="*/ 4 w 56"/>
              <a:gd name="T35" fmla="*/ 1 h 25"/>
              <a:gd name="T36" fmla="*/ 0 w 56"/>
              <a:gd name="T37" fmla="*/ 2 h 25"/>
              <a:gd name="T38" fmla="*/ 13 w 56"/>
              <a:gd name="T39" fmla="*/ 9 h 25"/>
              <a:gd name="T40" fmla="*/ 16 w 56"/>
              <a:gd name="T41" fmla="*/ 17 h 25"/>
              <a:gd name="T42" fmla="*/ 14 w 56"/>
              <a:gd name="T43" fmla="*/ 20 h 25"/>
              <a:gd name="T44" fmla="*/ 23 w 56"/>
              <a:gd name="T45" fmla="*/ 2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" h="25">
                <a:moveTo>
                  <a:pt x="23" y="20"/>
                </a:moveTo>
                <a:cubicBezTo>
                  <a:pt x="25" y="18"/>
                  <a:pt x="26" y="21"/>
                  <a:pt x="28" y="24"/>
                </a:cubicBezTo>
                <a:cubicBezTo>
                  <a:pt x="28" y="24"/>
                  <a:pt x="28" y="25"/>
                  <a:pt x="29" y="25"/>
                </a:cubicBezTo>
                <a:cubicBezTo>
                  <a:pt x="32" y="24"/>
                  <a:pt x="34" y="23"/>
                  <a:pt x="37" y="23"/>
                </a:cubicBezTo>
                <a:cubicBezTo>
                  <a:pt x="39" y="23"/>
                  <a:pt x="42" y="23"/>
                  <a:pt x="44" y="24"/>
                </a:cubicBezTo>
                <a:cubicBezTo>
                  <a:pt x="43" y="23"/>
                  <a:pt x="43" y="22"/>
                  <a:pt x="43" y="22"/>
                </a:cubicBezTo>
                <a:cubicBezTo>
                  <a:pt x="44" y="21"/>
                  <a:pt x="48" y="23"/>
                  <a:pt x="49" y="24"/>
                </a:cubicBezTo>
                <a:cubicBezTo>
                  <a:pt x="50" y="25"/>
                  <a:pt x="54" y="25"/>
                  <a:pt x="55" y="24"/>
                </a:cubicBezTo>
                <a:cubicBezTo>
                  <a:pt x="56" y="23"/>
                  <a:pt x="53" y="22"/>
                  <a:pt x="52" y="21"/>
                </a:cubicBezTo>
                <a:cubicBezTo>
                  <a:pt x="52" y="20"/>
                  <a:pt x="53" y="19"/>
                  <a:pt x="54" y="18"/>
                </a:cubicBezTo>
                <a:cubicBezTo>
                  <a:pt x="52" y="17"/>
                  <a:pt x="50" y="15"/>
                  <a:pt x="49" y="15"/>
                </a:cubicBezTo>
                <a:cubicBezTo>
                  <a:pt x="48" y="15"/>
                  <a:pt x="48" y="10"/>
                  <a:pt x="47" y="10"/>
                </a:cubicBezTo>
                <a:cubicBezTo>
                  <a:pt x="45" y="10"/>
                  <a:pt x="45" y="9"/>
                  <a:pt x="44" y="9"/>
                </a:cubicBezTo>
                <a:cubicBezTo>
                  <a:pt x="42" y="9"/>
                  <a:pt x="37" y="9"/>
                  <a:pt x="36" y="10"/>
                </a:cubicBezTo>
                <a:cubicBezTo>
                  <a:pt x="34" y="11"/>
                  <a:pt x="32" y="8"/>
                  <a:pt x="31" y="8"/>
                </a:cubicBezTo>
                <a:cubicBezTo>
                  <a:pt x="29" y="8"/>
                  <a:pt x="27" y="6"/>
                  <a:pt x="26" y="4"/>
                </a:cubicBezTo>
                <a:cubicBezTo>
                  <a:pt x="25" y="3"/>
                  <a:pt x="16" y="5"/>
                  <a:pt x="13" y="3"/>
                </a:cubicBezTo>
                <a:cubicBezTo>
                  <a:pt x="11" y="2"/>
                  <a:pt x="6" y="0"/>
                  <a:pt x="4" y="1"/>
                </a:cubicBezTo>
                <a:cubicBezTo>
                  <a:pt x="3" y="1"/>
                  <a:pt x="2" y="1"/>
                  <a:pt x="0" y="2"/>
                </a:cubicBezTo>
                <a:cubicBezTo>
                  <a:pt x="5" y="5"/>
                  <a:pt x="12" y="4"/>
                  <a:pt x="13" y="9"/>
                </a:cubicBezTo>
                <a:cubicBezTo>
                  <a:pt x="14" y="15"/>
                  <a:pt x="17" y="12"/>
                  <a:pt x="16" y="17"/>
                </a:cubicBezTo>
                <a:cubicBezTo>
                  <a:pt x="16" y="18"/>
                  <a:pt x="15" y="19"/>
                  <a:pt x="14" y="20"/>
                </a:cubicBezTo>
                <a:cubicBezTo>
                  <a:pt x="18" y="20"/>
                  <a:pt x="21" y="20"/>
                  <a:pt x="23" y="2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57">
            <a:extLst>
              <a:ext uri="{FF2B5EF4-FFF2-40B4-BE49-F238E27FC236}">
                <a16:creationId xmlns:a16="http://schemas.microsoft.com/office/drawing/2014/main" id="{2001ADB3-66E2-4390-A385-44A70967C9F6}"/>
              </a:ext>
            </a:extLst>
          </p:cNvPr>
          <p:cNvSpPr>
            <a:spLocks noEditPoints="1"/>
          </p:cNvSpPr>
          <p:nvPr/>
        </p:nvSpPr>
        <p:spPr bwMode="auto">
          <a:xfrm>
            <a:off x="6392555" y="3748248"/>
            <a:ext cx="381582" cy="151389"/>
          </a:xfrm>
          <a:custGeom>
            <a:avLst/>
            <a:gdLst>
              <a:gd name="T0" fmla="*/ 147 w 151"/>
              <a:gd name="T1" fmla="*/ 42 h 60"/>
              <a:gd name="T2" fmla="*/ 147 w 151"/>
              <a:gd name="T3" fmla="*/ 33 h 60"/>
              <a:gd name="T4" fmla="*/ 147 w 151"/>
              <a:gd name="T5" fmla="*/ 27 h 60"/>
              <a:gd name="T6" fmla="*/ 149 w 151"/>
              <a:gd name="T7" fmla="*/ 23 h 60"/>
              <a:gd name="T8" fmla="*/ 148 w 151"/>
              <a:gd name="T9" fmla="*/ 20 h 60"/>
              <a:gd name="T10" fmla="*/ 141 w 151"/>
              <a:gd name="T11" fmla="*/ 17 h 60"/>
              <a:gd name="T12" fmla="*/ 139 w 151"/>
              <a:gd name="T13" fmla="*/ 10 h 60"/>
              <a:gd name="T14" fmla="*/ 134 w 151"/>
              <a:gd name="T15" fmla="*/ 6 h 60"/>
              <a:gd name="T16" fmla="*/ 125 w 151"/>
              <a:gd name="T17" fmla="*/ 6 h 60"/>
              <a:gd name="T18" fmla="*/ 110 w 151"/>
              <a:gd name="T19" fmla="*/ 11 h 60"/>
              <a:gd name="T20" fmla="*/ 96 w 151"/>
              <a:gd name="T21" fmla="*/ 11 h 60"/>
              <a:gd name="T22" fmla="*/ 87 w 151"/>
              <a:gd name="T23" fmla="*/ 8 h 60"/>
              <a:gd name="T24" fmla="*/ 80 w 151"/>
              <a:gd name="T25" fmla="*/ 5 h 60"/>
              <a:gd name="T26" fmla="*/ 68 w 151"/>
              <a:gd name="T27" fmla="*/ 2 h 60"/>
              <a:gd name="T28" fmla="*/ 43 w 151"/>
              <a:gd name="T29" fmla="*/ 9 h 60"/>
              <a:gd name="T30" fmla="*/ 26 w 151"/>
              <a:gd name="T31" fmla="*/ 10 h 60"/>
              <a:gd name="T32" fmla="*/ 22 w 151"/>
              <a:gd name="T33" fmla="*/ 16 h 60"/>
              <a:gd name="T34" fmla="*/ 5 w 151"/>
              <a:gd name="T35" fmla="*/ 18 h 60"/>
              <a:gd name="T36" fmla="*/ 3 w 151"/>
              <a:gd name="T37" fmla="*/ 24 h 60"/>
              <a:gd name="T38" fmla="*/ 6 w 151"/>
              <a:gd name="T39" fmla="*/ 26 h 60"/>
              <a:gd name="T40" fmla="*/ 7 w 151"/>
              <a:gd name="T41" fmla="*/ 32 h 60"/>
              <a:gd name="T42" fmla="*/ 7 w 151"/>
              <a:gd name="T43" fmla="*/ 38 h 60"/>
              <a:gd name="T44" fmla="*/ 7 w 151"/>
              <a:gd name="T45" fmla="*/ 42 h 60"/>
              <a:gd name="T46" fmla="*/ 11 w 151"/>
              <a:gd name="T47" fmla="*/ 46 h 60"/>
              <a:gd name="T48" fmla="*/ 17 w 151"/>
              <a:gd name="T49" fmla="*/ 49 h 60"/>
              <a:gd name="T50" fmla="*/ 21 w 151"/>
              <a:gd name="T51" fmla="*/ 50 h 60"/>
              <a:gd name="T52" fmla="*/ 26 w 151"/>
              <a:gd name="T53" fmla="*/ 56 h 60"/>
              <a:gd name="T54" fmla="*/ 36 w 151"/>
              <a:gd name="T55" fmla="*/ 54 h 60"/>
              <a:gd name="T56" fmla="*/ 42 w 151"/>
              <a:gd name="T57" fmla="*/ 51 h 60"/>
              <a:gd name="T58" fmla="*/ 53 w 151"/>
              <a:gd name="T59" fmla="*/ 57 h 60"/>
              <a:gd name="T60" fmla="*/ 62 w 151"/>
              <a:gd name="T61" fmla="*/ 56 h 60"/>
              <a:gd name="T62" fmla="*/ 69 w 151"/>
              <a:gd name="T63" fmla="*/ 51 h 60"/>
              <a:gd name="T64" fmla="*/ 75 w 151"/>
              <a:gd name="T65" fmla="*/ 53 h 60"/>
              <a:gd name="T66" fmla="*/ 82 w 151"/>
              <a:gd name="T67" fmla="*/ 51 h 60"/>
              <a:gd name="T68" fmla="*/ 79 w 151"/>
              <a:gd name="T69" fmla="*/ 57 h 60"/>
              <a:gd name="T70" fmla="*/ 80 w 151"/>
              <a:gd name="T71" fmla="*/ 60 h 60"/>
              <a:gd name="T72" fmla="*/ 84 w 151"/>
              <a:gd name="T73" fmla="*/ 54 h 60"/>
              <a:gd name="T74" fmla="*/ 88 w 151"/>
              <a:gd name="T75" fmla="*/ 53 h 60"/>
              <a:gd name="T76" fmla="*/ 95 w 151"/>
              <a:gd name="T77" fmla="*/ 53 h 60"/>
              <a:gd name="T78" fmla="*/ 100 w 151"/>
              <a:gd name="T79" fmla="*/ 52 h 60"/>
              <a:gd name="T80" fmla="*/ 109 w 151"/>
              <a:gd name="T81" fmla="*/ 52 h 60"/>
              <a:gd name="T82" fmla="*/ 120 w 151"/>
              <a:gd name="T83" fmla="*/ 49 h 60"/>
              <a:gd name="T84" fmla="*/ 129 w 151"/>
              <a:gd name="T85" fmla="*/ 47 h 60"/>
              <a:gd name="T86" fmla="*/ 132 w 151"/>
              <a:gd name="T87" fmla="*/ 48 h 60"/>
              <a:gd name="T88" fmla="*/ 135 w 151"/>
              <a:gd name="T89" fmla="*/ 46 h 60"/>
              <a:gd name="T90" fmla="*/ 143 w 151"/>
              <a:gd name="T91" fmla="*/ 47 h 60"/>
              <a:gd name="T92" fmla="*/ 151 w 151"/>
              <a:gd name="T93" fmla="*/ 48 h 60"/>
              <a:gd name="T94" fmla="*/ 147 w 151"/>
              <a:gd name="T95" fmla="*/ 42 h 60"/>
              <a:gd name="T96" fmla="*/ 13 w 151"/>
              <a:gd name="T97" fmla="*/ 11 h 60"/>
              <a:gd name="T98" fmla="*/ 24 w 151"/>
              <a:gd name="T99" fmla="*/ 10 h 60"/>
              <a:gd name="T100" fmla="*/ 18 w 151"/>
              <a:gd name="T101" fmla="*/ 5 h 60"/>
              <a:gd name="T102" fmla="*/ 16 w 151"/>
              <a:gd name="T103" fmla="*/ 1 h 60"/>
              <a:gd name="T104" fmla="*/ 13 w 151"/>
              <a:gd name="T105" fmla="*/ 2 h 60"/>
              <a:gd name="T106" fmla="*/ 5 w 151"/>
              <a:gd name="T107" fmla="*/ 2 h 60"/>
              <a:gd name="T108" fmla="*/ 5 w 151"/>
              <a:gd name="T109" fmla="*/ 7 h 60"/>
              <a:gd name="T110" fmla="*/ 3 w 151"/>
              <a:gd name="T111" fmla="*/ 11 h 60"/>
              <a:gd name="T112" fmla="*/ 1 w 151"/>
              <a:gd name="T113" fmla="*/ 14 h 60"/>
              <a:gd name="T114" fmla="*/ 6 w 151"/>
              <a:gd name="T115" fmla="*/ 16 h 60"/>
              <a:gd name="T116" fmla="*/ 13 w 151"/>
              <a:gd name="T117" fmla="*/ 1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1" h="60">
                <a:moveTo>
                  <a:pt x="147" y="42"/>
                </a:moveTo>
                <a:cubicBezTo>
                  <a:pt x="146" y="42"/>
                  <a:pt x="148" y="35"/>
                  <a:pt x="147" y="33"/>
                </a:cubicBezTo>
                <a:cubicBezTo>
                  <a:pt x="147" y="32"/>
                  <a:pt x="145" y="27"/>
                  <a:pt x="147" y="27"/>
                </a:cubicBezTo>
                <a:cubicBezTo>
                  <a:pt x="149" y="27"/>
                  <a:pt x="147" y="23"/>
                  <a:pt x="149" y="23"/>
                </a:cubicBezTo>
                <a:cubicBezTo>
                  <a:pt x="149" y="21"/>
                  <a:pt x="148" y="20"/>
                  <a:pt x="148" y="20"/>
                </a:cubicBezTo>
                <a:cubicBezTo>
                  <a:pt x="146" y="19"/>
                  <a:pt x="143" y="21"/>
                  <a:pt x="141" y="17"/>
                </a:cubicBezTo>
                <a:cubicBezTo>
                  <a:pt x="140" y="14"/>
                  <a:pt x="141" y="13"/>
                  <a:pt x="139" y="10"/>
                </a:cubicBezTo>
                <a:cubicBezTo>
                  <a:pt x="137" y="7"/>
                  <a:pt x="136" y="4"/>
                  <a:pt x="134" y="6"/>
                </a:cubicBezTo>
                <a:cubicBezTo>
                  <a:pt x="132" y="6"/>
                  <a:pt x="129" y="6"/>
                  <a:pt x="125" y="6"/>
                </a:cubicBezTo>
                <a:cubicBezTo>
                  <a:pt x="121" y="9"/>
                  <a:pt x="113" y="12"/>
                  <a:pt x="110" y="11"/>
                </a:cubicBezTo>
                <a:cubicBezTo>
                  <a:pt x="107" y="10"/>
                  <a:pt x="101" y="11"/>
                  <a:pt x="96" y="11"/>
                </a:cubicBezTo>
                <a:cubicBezTo>
                  <a:pt x="92" y="11"/>
                  <a:pt x="90" y="8"/>
                  <a:pt x="87" y="8"/>
                </a:cubicBezTo>
                <a:cubicBezTo>
                  <a:pt x="83" y="8"/>
                  <a:pt x="83" y="5"/>
                  <a:pt x="80" y="5"/>
                </a:cubicBezTo>
                <a:cubicBezTo>
                  <a:pt x="76" y="5"/>
                  <a:pt x="79" y="3"/>
                  <a:pt x="68" y="2"/>
                </a:cubicBezTo>
                <a:cubicBezTo>
                  <a:pt x="56" y="0"/>
                  <a:pt x="47" y="6"/>
                  <a:pt x="43" y="9"/>
                </a:cubicBezTo>
                <a:cubicBezTo>
                  <a:pt x="40" y="12"/>
                  <a:pt x="27" y="9"/>
                  <a:pt x="26" y="10"/>
                </a:cubicBezTo>
                <a:cubicBezTo>
                  <a:pt x="24" y="11"/>
                  <a:pt x="26" y="15"/>
                  <a:pt x="22" y="16"/>
                </a:cubicBezTo>
                <a:cubicBezTo>
                  <a:pt x="17" y="18"/>
                  <a:pt x="8" y="16"/>
                  <a:pt x="5" y="18"/>
                </a:cubicBezTo>
                <a:cubicBezTo>
                  <a:pt x="1" y="19"/>
                  <a:pt x="0" y="24"/>
                  <a:pt x="3" y="24"/>
                </a:cubicBezTo>
                <a:cubicBezTo>
                  <a:pt x="6" y="23"/>
                  <a:pt x="7" y="25"/>
                  <a:pt x="6" y="26"/>
                </a:cubicBezTo>
                <a:cubicBezTo>
                  <a:pt x="5" y="27"/>
                  <a:pt x="9" y="31"/>
                  <a:pt x="7" y="32"/>
                </a:cubicBezTo>
                <a:cubicBezTo>
                  <a:pt x="5" y="33"/>
                  <a:pt x="5" y="36"/>
                  <a:pt x="7" y="38"/>
                </a:cubicBezTo>
                <a:cubicBezTo>
                  <a:pt x="9" y="39"/>
                  <a:pt x="10" y="42"/>
                  <a:pt x="7" y="42"/>
                </a:cubicBezTo>
                <a:cubicBezTo>
                  <a:pt x="5" y="42"/>
                  <a:pt x="11" y="45"/>
                  <a:pt x="11" y="46"/>
                </a:cubicBezTo>
                <a:cubicBezTo>
                  <a:pt x="11" y="47"/>
                  <a:pt x="17" y="48"/>
                  <a:pt x="17" y="49"/>
                </a:cubicBezTo>
                <a:cubicBezTo>
                  <a:pt x="17" y="51"/>
                  <a:pt x="18" y="51"/>
                  <a:pt x="21" y="50"/>
                </a:cubicBezTo>
                <a:cubicBezTo>
                  <a:pt x="23" y="50"/>
                  <a:pt x="24" y="53"/>
                  <a:pt x="26" y="56"/>
                </a:cubicBezTo>
                <a:cubicBezTo>
                  <a:pt x="27" y="58"/>
                  <a:pt x="36" y="56"/>
                  <a:pt x="36" y="54"/>
                </a:cubicBezTo>
                <a:cubicBezTo>
                  <a:pt x="36" y="51"/>
                  <a:pt x="39" y="50"/>
                  <a:pt x="42" y="51"/>
                </a:cubicBezTo>
                <a:cubicBezTo>
                  <a:pt x="46" y="51"/>
                  <a:pt x="51" y="56"/>
                  <a:pt x="53" y="57"/>
                </a:cubicBezTo>
                <a:cubicBezTo>
                  <a:pt x="55" y="58"/>
                  <a:pt x="59" y="56"/>
                  <a:pt x="62" y="56"/>
                </a:cubicBezTo>
                <a:cubicBezTo>
                  <a:pt x="64" y="56"/>
                  <a:pt x="68" y="52"/>
                  <a:pt x="69" y="51"/>
                </a:cubicBezTo>
                <a:cubicBezTo>
                  <a:pt x="71" y="50"/>
                  <a:pt x="73" y="54"/>
                  <a:pt x="75" y="53"/>
                </a:cubicBezTo>
                <a:cubicBezTo>
                  <a:pt x="78" y="51"/>
                  <a:pt x="80" y="50"/>
                  <a:pt x="82" y="51"/>
                </a:cubicBezTo>
                <a:cubicBezTo>
                  <a:pt x="83" y="52"/>
                  <a:pt x="78" y="55"/>
                  <a:pt x="79" y="57"/>
                </a:cubicBezTo>
                <a:cubicBezTo>
                  <a:pt x="80" y="58"/>
                  <a:pt x="80" y="59"/>
                  <a:pt x="80" y="60"/>
                </a:cubicBezTo>
                <a:cubicBezTo>
                  <a:pt x="85" y="59"/>
                  <a:pt x="84" y="56"/>
                  <a:pt x="84" y="54"/>
                </a:cubicBezTo>
                <a:cubicBezTo>
                  <a:pt x="85" y="53"/>
                  <a:pt x="86" y="51"/>
                  <a:pt x="88" y="53"/>
                </a:cubicBezTo>
                <a:cubicBezTo>
                  <a:pt x="89" y="54"/>
                  <a:pt x="91" y="54"/>
                  <a:pt x="95" y="53"/>
                </a:cubicBezTo>
                <a:cubicBezTo>
                  <a:pt x="98" y="51"/>
                  <a:pt x="99" y="50"/>
                  <a:pt x="100" y="52"/>
                </a:cubicBezTo>
                <a:cubicBezTo>
                  <a:pt x="101" y="53"/>
                  <a:pt x="104" y="52"/>
                  <a:pt x="109" y="52"/>
                </a:cubicBezTo>
                <a:cubicBezTo>
                  <a:pt x="114" y="52"/>
                  <a:pt x="115" y="48"/>
                  <a:pt x="120" y="49"/>
                </a:cubicBezTo>
                <a:cubicBezTo>
                  <a:pt x="125" y="49"/>
                  <a:pt x="129" y="47"/>
                  <a:pt x="129" y="47"/>
                </a:cubicBezTo>
                <a:cubicBezTo>
                  <a:pt x="132" y="48"/>
                  <a:pt x="132" y="48"/>
                  <a:pt x="132" y="48"/>
                </a:cubicBezTo>
                <a:cubicBezTo>
                  <a:pt x="133" y="47"/>
                  <a:pt x="133" y="46"/>
                  <a:pt x="135" y="46"/>
                </a:cubicBezTo>
                <a:cubicBezTo>
                  <a:pt x="139" y="45"/>
                  <a:pt x="141" y="48"/>
                  <a:pt x="143" y="47"/>
                </a:cubicBezTo>
                <a:cubicBezTo>
                  <a:pt x="144" y="46"/>
                  <a:pt x="151" y="53"/>
                  <a:pt x="151" y="48"/>
                </a:cubicBezTo>
                <a:cubicBezTo>
                  <a:pt x="151" y="47"/>
                  <a:pt x="149" y="42"/>
                  <a:pt x="147" y="42"/>
                </a:cubicBezTo>
                <a:close/>
                <a:moveTo>
                  <a:pt x="13" y="11"/>
                </a:moveTo>
                <a:cubicBezTo>
                  <a:pt x="16" y="10"/>
                  <a:pt x="23" y="12"/>
                  <a:pt x="24" y="10"/>
                </a:cubicBezTo>
                <a:cubicBezTo>
                  <a:pt x="26" y="9"/>
                  <a:pt x="20" y="7"/>
                  <a:pt x="18" y="5"/>
                </a:cubicBezTo>
                <a:cubicBezTo>
                  <a:pt x="17" y="4"/>
                  <a:pt x="16" y="3"/>
                  <a:pt x="16" y="1"/>
                </a:cubicBezTo>
                <a:cubicBezTo>
                  <a:pt x="15" y="2"/>
                  <a:pt x="14" y="2"/>
                  <a:pt x="13" y="2"/>
                </a:cubicBezTo>
                <a:cubicBezTo>
                  <a:pt x="11" y="1"/>
                  <a:pt x="6" y="1"/>
                  <a:pt x="5" y="2"/>
                </a:cubicBezTo>
                <a:cubicBezTo>
                  <a:pt x="4" y="2"/>
                  <a:pt x="5" y="5"/>
                  <a:pt x="5" y="7"/>
                </a:cubicBezTo>
                <a:cubicBezTo>
                  <a:pt x="5" y="9"/>
                  <a:pt x="3" y="10"/>
                  <a:pt x="3" y="11"/>
                </a:cubicBezTo>
                <a:cubicBezTo>
                  <a:pt x="3" y="12"/>
                  <a:pt x="2" y="13"/>
                  <a:pt x="1" y="14"/>
                </a:cubicBezTo>
                <a:cubicBezTo>
                  <a:pt x="3" y="15"/>
                  <a:pt x="4" y="16"/>
                  <a:pt x="6" y="16"/>
                </a:cubicBezTo>
                <a:cubicBezTo>
                  <a:pt x="9" y="16"/>
                  <a:pt x="10" y="12"/>
                  <a:pt x="13" y="1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58">
            <a:extLst>
              <a:ext uri="{FF2B5EF4-FFF2-40B4-BE49-F238E27FC236}">
                <a16:creationId xmlns:a16="http://schemas.microsoft.com/office/drawing/2014/main" id="{CA08AE02-03A1-4914-9EEB-0C00E27B636A}"/>
              </a:ext>
            </a:extLst>
          </p:cNvPr>
          <p:cNvSpPr>
            <a:spLocks/>
          </p:cNvSpPr>
          <p:nvPr/>
        </p:nvSpPr>
        <p:spPr bwMode="auto">
          <a:xfrm>
            <a:off x="7458496" y="3901711"/>
            <a:ext cx="47698" cy="45624"/>
          </a:xfrm>
          <a:custGeom>
            <a:avLst/>
            <a:gdLst>
              <a:gd name="T0" fmla="*/ 9 w 19"/>
              <a:gd name="T1" fmla="*/ 0 h 18"/>
              <a:gd name="T2" fmla="*/ 0 w 19"/>
              <a:gd name="T3" fmla="*/ 5 h 18"/>
              <a:gd name="T4" fmla="*/ 1 w 19"/>
              <a:gd name="T5" fmla="*/ 7 h 18"/>
              <a:gd name="T6" fmla="*/ 6 w 19"/>
              <a:gd name="T7" fmla="*/ 13 h 18"/>
              <a:gd name="T8" fmla="*/ 7 w 19"/>
              <a:gd name="T9" fmla="*/ 18 h 18"/>
              <a:gd name="T10" fmla="*/ 10 w 19"/>
              <a:gd name="T11" fmla="*/ 17 h 18"/>
              <a:gd name="T12" fmla="*/ 19 w 19"/>
              <a:gd name="T13" fmla="*/ 8 h 18"/>
              <a:gd name="T14" fmla="*/ 9 w 19"/>
              <a:gd name="T1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8">
                <a:moveTo>
                  <a:pt x="9" y="0"/>
                </a:moveTo>
                <a:cubicBezTo>
                  <a:pt x="6" y="0"/>
                  <a:pt x="1" y="3"/>
                  <a:pt x="0" y="5"/>
                </a:cubicBezTo>
                <a:cubicBezTo>
                  <a:pt x="1" y="6"/>
                  <a:pt x="1" y="7"/>
                  <a:pt x="1" y="7"/>
                </a:cubicBezTo>
                <a:cubicBezTo>
                  <a:pt x="2" y="10"/>
                  <a:pt x="4" y="12"/>
                  <a:pt x="6" y="13"/>
                </a:cubicBezTo>
                <a:cubicBezTo>
                  <a:pt x="8" y="14"/>
                  <a:pt x="7" y="16"/>
                  <a:pt x="7" y="18"/>
                </a:cubicBezTo>
                <a:cubicBezTo>
                  <a:pt x="8" y="17"/>
                  <a:pt x="10" y="17"/>
                  <a:pt x="10" y="17"/>
                </a:cubicBezTo>
                <a:cubicBezTo>
                  <a:pt x="13" y="17"/>
                  <a:pt x="18" y="10"/>
                  <a:pt x="19" y="8"/>
                </a:cubicBezTo>
                <a:cubicBezTo>
                  <a:pt x="19" y="6"/>
                  <a:pt x="12" y="0"/>
                  <a:pt x="9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59">
            <a:extLst>
              <a:ext uri="{FF2B5EF4-FFF2-40B4-BE49-F238E27FC236}">
                <a16:creationId xmlns:a16="http://schemas.microsoft.com/office/drawing/2014/main" id="{0C69D4A5-F004-4725-A735-F780B68FD2EC}"/>
              </a:ext>
            </a:extLst>
          </p:cNvPr>
          <p:cNvSpPr>
            <a:spLocks/>
          </p:cNvSpPr>
          <p:nvPr/>
        </p:nvSpPr>
        <p:spPr bwMode="auto">
          <a:xfrm>
            <a:off x="8375122" y="3731658"/>
            <a:ext cx="141019" cy="132724"/>
          </a:xfrm>
          <a:custGeom>
            <a:avLst/>
            <a:gdLst>
              <a:gd name="T0" fmla="*/ 53 w 56"/>
              <a:gd name="T1" fmla="*/ 2 h 52"/>
              <a:gd name="T2" fmla="*/ 47 w 56"/>
              <a:gd name="T3" fmla="*/ 0 h 52"/>
              <a:gd name="T4" fmla="*/ 42 w 56"/>
              <a:gd name="T5" fmla="*/ 6 h 52"/>
              <a:gd name="T6" fmla="*/ 36 w 56"/>
              <a:gd name="T7" fmla="*/ 10 h 52"/>
              <a:gd name="T8" fmla="*/ 33 w 56"/>
              <a:gd name="T9" fmla="*/ 13 h 52"/>
              <a:gd name="T10" fmla="*/ 28 w 56"/>
              <a:gd name="T11" fmla="*/ 15 h 52"/>
              <a:gd name="T12" fmla="*/ 23 w 56"/>
              <a:gd name="T13" fmla="*/ 13 h 52"/>
              <a:gd name="T14" fmla="*/ 18 w 56"/>
              <a:gd name="T15" fmla="*/ 18 h 52"/>
              <a:gd name="T16" fmla="*/ 3 w 56"/>
              <a:gd name="T17" fmla="*/ 27 h 52"/>
              <a:gd name="T18" fmla="*/ 0 w 56"/>
              <a:gd name="T19" fmla="*/ 30 h 52"/>
              <a:gd name="T20" fmla="*/ 9 w 56"/>
              <a:gd name="T21" fmla="*/ 35 h 52"/>
              <a:gd name="T22" fmla="*/ 5 w 56"/>
              <a:gd name="T23" fmla="*/ 44 h 52"/>
              <a:gd name="T24" fmla="*/ 6 w 56"/>
              <a:gd name="T25" fmla="*/ 48 h 52"/>
              <a:gd name="T26" fmla="*/ 10 w 56"/>
              <a:gd name="T27" fmla="*/ 50 h 52"/>
              <a:gd name="T28" fmla="*/ 16 w 56"/>
              <a:gd name="T29" fmla="*/ 49 h 52"/>
              <a:gd name="T30" fmla="*/ 18 w 56"/>
              <a:gd name="T31" fmla="*/ 50 h 52"/>
              <a:gd name="T32" fmla="*/ 23 w 56"/>
              <a:gd name="T33" fmla="*/ 47 h 52"/>
              <a:gd name="T34" fmla="*/ 30 w 56"/>
              <a:gd name="T35" fmla="*/ 45 h 52"/>
              <a:gd name="T36" fmla="*/ 35 w 56"/>
              <a:gd name="T37" fmla="*/ 44 h 52"/>
              <a:gd name="T38" fmla="*/ 27 w 56"/>
              <a:gd name="T39" fmla="*/ 37 h 52"/>
              <a:gd name="T40" fmla="*/ 30 w 56"/>
              <a:gd name="T41" fmla="*/ 30 h 52"/>
              <a:gd name="T42" fmla="*/ 44 w 56"/>
              <a:gd name="T43" fmla="*/ 21 h 52"/>
              <a:gd name="T44" fmla="*/ 47 w 56"/>
              <a:gd name="T45" fmla="*/ 11 h 52"/>
              <a:gd name="T46" fmla="*/ 56 w 56"/>
              <a:gd name="T47" fmla="*/ 3 h 52"/>
              <a:gd name="T48" fmla="*/ 53 w 56"/>
              <a:gd name="T49" fmla="*/ 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6" h="52">
                <a:moveTo>
                  <a:pt x="53" y="2"/>
                </a:moveTo>
                <a:cubicBezTo>
                  <a:pt x="50" y="3"/>
                  <a:pt x="49" y="0"/>
                  <a:pt x="47" y="0"/>
                </a:cubicBezTo>
                <a:cubicBezTo>
                  <a:pt x="44" y="0"/>
                  <a:pt x="45" y="6"/>
                  <a:pt x="42" y="6"/>
                </a:cubicBezTo>
                <a:cubicBezTo>
                  <a:pt x="39" y="6"/>
                  <a:pt x="40" y="10"/>
                  <a:pt x="36" y="10"/>
                </a:cubicBezTo>
                <a:cubicBezTo>
                  <a:pt x="33" y="11"/>
                  <a:pt x="32" y="11"/>
                  <a:pt x="33" y="13"/>
                </a:cubicBezTo>
                <a:cubicBezTo>
                  <a:pt x="35" y="16"/>
                  <a:pt x="31" y="15"/>
                  <a:pt x="28" y="15"/>
                </a:cubicBezTo>
                <a:cubicBezTo>
                  <a:pt x="25" y="15"/>
                  <a:pt x="25" y="13"/>
                  <a:pt x="23" y="13"/>
                </a:cubicBezTo>
                <a:cubicBezTo>
                  <a:pt x="21" y="13"/>
                  <a:pt x="19" y="16"/>
                  <a:pt x="18" y="18"/>
                </a:cubicBezTo>
                <a:cubicBezTo>
                  <a:pt x="16" y="21"/>
                  <a:pt x="6" y="25"/>
                  <a:pt x="3" y="27"/>
                </a:cubicBezTo>
                <a:cubicBezTo>
                  <a:pt x="2" y="27"/>
                  <a:pt x="1" y="29"/>
                  <a:pt x="0" y="30"/>
                </a:cubicBezTo>
                <a:cubicBezTo>
                  <a:pt x="4" y="31"/>
                  <a:pt x="8" y="33"/>
                  <a:pt x="9" y="35"/>
                </a:cubicBezTo>
                <a:cubicBezTo>
                  <a:pt x="12" y="38"/>
                  <a:pt x="7" y="41"/>
                  <a:pt x="5" y="44"/>
                </a:cubicBezTo>
                <a:cubicBezTo>
                  <a:pt x="3" y="46"/>
                  <a:pt x="6" y="46"/>
                  <a:pt x="6" y="48"/>
                </a:cubicBezTo>
                <a:cubicBezTo>
                  <a:pt x="6" y="51"/>
                  <a:pt x="9" y="52"/>
                  <a:pt x="10" y="50"/>
                </a:cubicBezTo>
                <a:cubicBezTo>
                  <a:pt x="11" y="49"/>
                  <a:pt x="13" y="49"/>
                  <a:pt x="16" y="49"/>
                </a:cubicBezTo>
                <a:cubicBezTo>
                  <a:pt x="17" y="49"/>
                  <a:pt x="18" y="50"/>
                  <a:pt x="18" y="50"/>
                </a:cubicBezTo>
                <a:cubicBezTo>
                  <a:pt x="20" y="49"/>
                  <a:pt x="22" y="47"/>
                  <a:pt x="23" y="47"/>
                </a:cubicBezTo>
                <a:cubicBezTo>
                  <a:pt x="24" y="45"/>
                  <a:pt x="27" y="45"/>
                  <a:pt x="30" y="45"/>
                </a:cubicBezTo>
                <a:cubicBezTo>
                  <a:pt x="32" y="45"/>
                  <a:pt x="33" y="45"/>
                  <a:pt x="35" y="44"/>
                </a:cubicBezTo>
                <a:cubicBezTo>
                  <a:pt x="32" y="40"/>
                  <a:pt x="29" y="38"/>
                  <a:pt x="27" y="37"/>
                </a:cubicBezTo>
                <a:cubicBezTo>
                  <a:pt x="25" y="35"/>
                  <a:pt x="26" y="31"/>
                  <a:pt x="30" y="30"/>
                </a:cubicBezTo>
                <a:cubicBezTo>
                  <a:pt x="33" y="29"/>
                  <a:pt x="41" y="23"/>
                  <a:pt x="44" y="21"/>
                </a:cubicBezTo>
                <a:cubicBezTo>
                  <a:pt x="46" y="20"/>
                  <a:pt x="45" y="15"/>
                  <a:pt x="47" y="11"/>
                </a:cubicBezTo>
                <a:cubicBezTo>
                  <a:pt x="48" y="9"/>
                  <a:pt x="52" y="6"/>
                  <a:pt x="56" y="3"/>
                </a:cubicBezTo>
                <a:cubicBezTo>
                  <a:pt x="55" y="2"/>
                  <a:pt x="54" y="2"/>
                  <a:pt x="53" y="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60">
            <a:extLst>
              <a:ext uri="{FF2B5EF4-FFF2-40B4-BE49-F238E27FC236}">
                <a16:creationId xmlns:a16="http://schemas.microsoft.com/office/drawing/2014/main" id="{393B5E45-6AA1-4030-A88E-CAA52F89F58D}"/>
              </a:ext>
            </a:extLst>
          </p:cNvPr>
          <p:cNvSpPr>
            <a:spLocks/>
          </p:cNvSpPr>
          <p:nvPr/>
        </p:nvSpPr>
        <p:spPr bwMode="auto">
          <a:xfrm>
            <a:off x="7499972" y="4026140"/>
            <a:ext cx="157610" cy="91248"/>
          </a:xfrm>
          <a:custGeom>
            <a:avLst/>
            <a:gdLst>
              <a:gd name="T0" fmla="*/ 61 w 62"/>
              <a:gd name="T1" fmla="*/ 23 h 36"/>
              <a:gd name="T2" fmla="*/ 59 w 62"/>
              <a:gd name="T3" fmla="*/ 23 h 36"/>
              <a:gd name="T4" fmla="*/ 48 w 62"/>
              <a:gd name="T5" fmla="*/ 21 h 36"/>
              <a:gd name="T6" fmla="*/ 33 w 62"/>
              <a:gd name="T7" fmla="*/ 15 h 36"/>
              <a:gd name="T8" fmla="*/ 16 w 62"/>
              <a:gd name="T9" fmla="*/ 3 h 36"/>
              <a:gd name="T10" fmla="*/ 10 w 62"/>
              <a:gd name="T11" fmla="*/ 1 h 36"/>
              <a:gd name="T12" fmla="*/ 5 w 62"/>
              <a:gd name="T13" fmla="*/ 3 h 36"/>
              <a:gd name="T14" fmla="*/ 1 w 62"/>
              <a:gd name="T15" fmla="*/ 8 h 36"/>
              <a:gd name="T16" fmla="*/ 0 w 62"/>
              <a:gd name="T17" fmla="*/ 14 h 36"/>
              <a:gd name="T18" fmla="*/ 4 w 62"/>
              <a:gd name="T19" fmla="*/ 17 h 36"/>
              <a:gd name="T20" fmla="*/ 11 w 62"/>
              <a:gd name="T21" fmla="*/ 20 h 36"/>
              <a:gd name="T22" fmla="*/ 17 w 62"/>
              <a:gd name="T23" fmla="*/ 23 h 36"/>
              <a:gd name="T24" fmla="*/ 23 w 62"/>
              <a:gd name="T25" fmla="*/ 27 h 36"/>
              <a:gd name="T26" fmla="*/ 31 w 62"/>
              <a:gd name="T27" fmla="*/ 26 h 36"/>
              <a:gd name="T28" fmla="*/ 35 w 62"/>
              <a:gd name="T29" fmla="*/ 30 h 36"/>
              <a:gd name="T30" fmla="*/ 46 w 62"/>
              <a:gd name="T31" fmla="*/ 34 h 36"/>
              <a:gd name="T32" fmla="*/ 60 w 62"/>
              <a:gd name="T33" fmla="*/ 33 h 36"/>
              <a:gd name="T34" fmla="*/ 60 w 62"/>
              <a:gd name="T35" fmla="*/ 25 h 36"/>
              <a:gd name="T36" fmla="*/ 61 w 62"/>
              <a:gd name="T37" fmla="*/ 23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62" h="36">
                <a:moveTo>
                  <a:pt x="61" y="23"/>
                </a:moveTo>
                <a:cubicBezTo>
                  <a:pt x="60" y="23"/>
                  <a:pt x="59" y="23"/>
                  <a:pt x="59" y="23"/>
                </a:cubicBezTo>
                <a:cubicBezTo>
                  <a:pt x="54" y="23"/>
                  <a:pt x="51" y="21"/>
                  <a:pt x="48" y="21"/>
                </a:cubicBezTo>
                <a:cubicBezTo>
                  <a:pt x="45" y="21"/>
                  <a:pt x="36" y="18"/>
                  <a:pt x="33" y="15"/>
                </a:cubicBezTo>
                <a:cubicBezTo>
                  <a:pt x="29" y="12"/>
                  <a:pt x="19" y="5"/>
                  <a:pt x="16" y="3"/>
                </a:cubicBezTo>
                <a:cubicBezTo>
                  <a:pt x="14" y="0"/>
                  <a:pt x="10" y="0"/>
                  <a:pt x="10" y="1"/>
                </a:cubicBezTo>
                <a:cubicBezTo>
                  <a:pt x="10" y="3"/>
                  <a:pt x="8" y="3"/>
                  <a:pt x="5" y="3"/>
                </a:cubicBezTo>
                <a:cubicBezTo>
                  <a:pt x="4" y="4"/>
                  <a:pt x="1" y="6"/>
                  <a:pt x="1" y="8"/>
                </a:cubicBezTo>
                <a:cubicBezTo>
                  <a:pt x="1" y="9"/>
                  <a:pt x="0" y="12"/>
                  <a:pt x="0" y="14"/>
                </a:cubicBezTo>
                <a:cubicBezTo>
                  <a:pt x="0" y="15"/>
                  <a:pt x="3" y="15"/>
                  <a:pt x="4" y="17"/>
                </a:cubicBezTo>
                <a:cubicBezTo>
                  <a:pt x="5" y="18"/>
                  <a:pt x="10" y="19"/>
                  <a:pt x="11" y="20"/>
                </a:cubicBezTo>
                <a:cubicBezTo>
                  <a:pt x="11" y="21"/>
                  <a:pt x="14" y="23"/>
                  <a:pt x="17" y="23"/>
                </a:cubicBezTo>
                <a:cubicBezTo>
                  <a:pt x="19" y="23"/>
                  <a:pt x="22" y="26"/>
                  <a:pt x="23" y="27"/>
                </a:cubicBezTo>
                <a:cubicBezTo>
                  <a:pt x="24" y="28"/>
                  <a:pt x="29" y="26"/>
                  <a:pt x="31" y="26"/>
                </a:cubicBezTo>
                <a:cubicBezTo>
                  <a:pt x="32" y="26"/>
                  <a:pt x="35" y="29"/>
                  <a:pt x="35" y="30"/>
                </a:cubicBezTo>
                <a:cubicBezTo>
                  <a:pt x="36" y="32"/>
                  <a:pt x="44" y="33"/>
                  <a:pt x="46" y="34"/>
                </a:cubicBezTo>
                <a:cubicBezTo>
                  <a:pt x="48" y="36"/>
                  <a:pt x="58" y="35"/>
                  <a:pt x="60" y="33"/>
                </a:cubicBezTo>
                <a:cubicBezTo>
                  <a:pt x="62" y="31"/>
                  <a:pt x="60" y="28"/>
                  <a:pt x="60" y="25"/>
                </a:cubicBezTo>
                <a:cubicBezTo>
                  <a:pt x="60" y="24"/>
                  <a:pt x="60" y="23"/>
                  <a:pt x="61" y="2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61">
            <a:extLst>
              <a:ext uri="{FF2B5EF4-FFF2-40B4-BE49-F238E27FC236}">
                <a16:creationId xmlns:a16="http://schemas.microsoft.com/office/drawing/2014/main" id="{9C2A5258-6FCD-469C-BE4F-21AE1B476569}"/>
              </a:ext>
            </a:extLst>
          </p:cNvPr>
          <p:cNvSpPr>
            <a:spLocks/>
          </p:cNvSpPr>
          <p:nvPr/>
        </p:nvSpPr>
        <p:spPr bwMode="auto">
          <a:xfrm>
            <a:off x="7728092" y="4067616"/>
            <a:ext cx="172127" cy="381582"/>
          </a:xfrm>
          <a:custGeom>
            <a:avLst/>
            <a:gdLst>
              <a:gd name="T0" fmla="*/ 55 w 68"/>
              <a:gd name="T1" fmla="*/ 139 h 152"/>
              <a:gd name="T2" fmla="*/ 53 w 68"/>
              <a:gd name="T3" fmla="*/ 133 h 152"/>
              <a:gd name="T4" fmla="*/ 49 w 68"/>
              <a:gd name="T5" fmla="*/ 123 h 152"/>
              <a:gd name="T6" fmla="*/ 47 w 68"/>
              <a:gd name="T7" fmla="*/ 114 h 152"/>
              <a:gd name="T8" fmla="*/ 48 w 68"/>
              <a:gd name="T9" fmla="*/ 108 h 152"/>
              <a:gd name="T10" fmla="*/ 48 w 68"/>
              <a:gd name="T11" fmla="*/ 105 h 152"/>
              <a:gd name="T12" fmla="*/ 47 w 68"/>
              <a:gd name="T13" fmla="*/ 99 h 152"/>
              <a:gd name="T14" fmla="*/ 41 w 68"/>
              <a:gd name="T15" fmla="*/ 92 h 152"/>
              <a:gd name="T16" fmla="*/ 42 w 68"/>
              <a:gd name="T17" fmla="*/ 79 h 152"/>
              <a:gd name="T18" fmla="*/ 47 w 68"/>
              <a:gd name="T19" fmla="*/ 77 h 152"/>
              <a:gd name="T20" fmla="*/ 53 w 68"/>
              <a:gd name="T21" fmla="*/ 75 h 152"/>
              <a:gd name="T22" fmla="*/ 60 w 68"/>
              <a:gd name="T23" fmla="*/ 71 h 152"/>
              <a:gd name="T24" fmla="*/ 64 w 68"/>
              <a:gd name="T25" fmla="*/ 67 h 152"/>
              <a:gd name="T26" fmla="*/ 68 w 68"/>
              <a:gd name="T27" fmla="*/ 60 h 152"/>
              <a:gd name="T28" fmla="*/ 68 w 68"/>
              <a:gd name="T29" fmla="*/ 60 h 152"/>
              <a:gd name="T30" fmla="*/ 65 w 68"/>
              <a:gd name="T31" fmla="*/ 61 h 152"/>
              <a:gd name="T32" fmla="*/ 60 w 68"/>
              <a:gd name="T33" fmla="*/ 59 h 152"/>
              <a:gd name="T34" fmla="*/ 55 w 68"/>
              <a:gd name="T35" fmla="*/ 56 h 152"/>
              <a:gd name="T36" fmla="*/ 55 w 68"/>
              <a:gd name="T37" fmla="*/ 51 h 152"/>
              <a:gd name="T38" fmla="*/ 52 w 68"/>
              <a:gd name="T39" fmla="*/ 47 h 152"/>
              <a:gd name="T40" fmla="*/ 50 w 68"/>
              <a:gd name="T41" fmla="*/ 41 h 152"/>
              <a:gd name="T42" fmla="*/ 42 w 68"/>
              <a:gd name="T43" fmla="*/ 39 h 152"/>
              <a:gd name="T44" fmla="*/ 41 w 68"/>
              <a:gd name="T45" fmla="*/ 36 h 152"/>
              <a:gd name="T46" fmla="*/ 48 w 68"/>
              <a:gd name="T47" fmla="*/ 24 h 152"/>
              <a:gd name="T48" fmla="*/ 50 w 68"/>
              <a:gd name="T49" fmla="*/ 13 h 152"/>
              <a:gd name="T50" fmla="*/ 46 w 68"/>
              <a:gd name="T51" fmla="*/ 9 h 152"/>
              <a:gd name="T52" fmla="*/ 45 w 68"/>
              <a:gd name="T53" fmla="*/ 4 h 152"/>
              <a:gd name="T54" fmla="*/ 39 w 68"/>
              <a:gd name="T55" fmla="*/ 2 h 152"/>
              <a:gd name="T56" fmla="*/ 38 w 68"/>
              <a:gd name="T57" fmla="*/ 3 h 152"/>
              <a:gd name="T58" fmla="*/ 38 w 68"/>
              <a:gd name="T59" fmla="*/ 3 h 152"/>
              <a:gd name="T60" fmla="*/ 36 w 68"/>
              <a:gd name="T61" fmla="*/ 6 h 152"/>
              <a:gd name="T62" fmla="*/ 37 w 68"/>
              <a:gd name="T63" fmla="*/ 12 h 152"/>
              <a:gd name="T64" fmla="*/ 33 w 68"/>
              <a:gd name="T65" fmla="*/ 12 h 152"/>
              <a:gd name="T66" fmla="*/ 27 w 68"/>
              <a:gd name="T67" fmla="*/ 15 h 152"/>
              <a:gd name="T68" fmla="*/ 21 w 68"/>
              <a:gd name="T69" fmla="*/ 21 h 152"/>
              <a:gd name="T70" fmla="*/ 19 w 68"/>
              <a:gd name="T71" fmla="*/ 31 h 152"/>
              <a:gd name="T72" fmla="*/ 16 w 68"/>
              <a:gd name="T73" fmla="*/ 41 h 152"/>
              <a:gd name="T74" fmla="*/ 10 w 68"/>
              <a:gd name="T75" fmla="*/ 40 h 152"/>
              <a:gd name="T76" fmla="*/ 8 w 68"/>
              <a:gd name="T77" fmla="*/ 48 h 152"/>
              <a:gd name="T78" fmla="*/ 6 w 68"/>
              <a:gd name="T79" fmla="*/ 57 h 152"/>
              <a:gd name="T80" fmla="*/ 2 w 68"/>
              <a:gd name="T81" fmla="*/ 63 h 152"/>
              <a:gd name="T82" fmla="*/ 0 w 68"/>
              <a:gd name="T83" fmla="*/ 65 h 152"/>
              <a:gd name="T84" fmla="*/ 7 w 68"/>
              <a:gd name="T85" fmla="*/ 73 h 152"/>
              <a:gd name="T86" fmla="*/ 16 w 68"/>
              <a:gd name="T87" fmla="*/ 90 h 152"/>
              <a:gd name="T88" fmla="*/ 15 w 68"/>
              <a:gd name="T89" fmla="*/ 103 h 152"/>
              <a:gd name="T90" fmla="*/ 18 w 68"/>
              <a:gd name="T91" fmla="*/ 107 h 152"/>
              <a:gd name="T92" fmla="*/ 26 w 68"/>
              <a:gd name="T93" fmla="*/ 106 h 152"/>
              <a:gd name="T94" fmla="*/ 33 w 68"/>
              <a:gd name="T95" fmla="*/ 98 h 152"/>
              <a:gd name="T96" fmla="*/ 37 w 68"/>
              <a:gd name="T97" fmla="*/ 101 h 152"/>
              <a:gd name="T98" fmla="*/ 40 w 68"/>
              <a:gd name="T99" fmla="*/ 110 h 152"/>
              <a:gd name="T100" fmla="*/ 45 w 68"/>
              <a:gd name="T101" fmla="*/ 127 h 152"/>
              <a:gd name="T102" fmla="*/ 48 w 68"/>
              <a:gd name="T103" fmla="*/ 140 h 152"/>
              <a:gd name="T104" fmla="*/ 49 w 68"/>
              <a:gd name="T105" fmla="*/ 150 h 152"/>
              <a:gd name="T106" fmla="*/ 48 w 68"/>
              <a:gd name="T107" fmla="*/ 152 h 152"/>
              <a:gd name="T108" fmla="*/ 55 w 68"/>
              <a:gd name="T109" fmla="*/ 139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68" h="152">
                <a:moveTo>
                  <a:pt x="55" y="139"/>
                </a:moveTo>
                <a:cubicBezTo>
                  <a:pt x="55" y="135"/>
                  <a:pt x="53" y="135"/>
                  <a:pt x="53" y="133"/>
                </a:cubicBezTo>
                <a:cubicBezTo>
                  <a:pt x="53" y="130"/>
                  <a:pt x="53" y="126"/>
                  <a:pt x="49" y="123"/>
                </a:cubicBezTo>
                <a:cubicBezTo>
                  <a:pt x="46" y="120"/>
                  <a:pt x="45" y="116"/>
                  <a:pt x="47" y="114"/>
                </a:cubicBezTo>
                <a:cubicBezTo>
                  <a:pt x="48" y="113"/>
                  <a:pt x="47" y="108"/>
                  <a:pt x="48" y="108"/>
                </a:cubicBezTo>
                <a:cubicBezTo>
                  <a:pt x="49" y="109"/>
                  <a:pt x="50" y="106"/>
                  <a:pt x="48" y="105"/>
                </a:cubicBezTo>
                <a:cubicBezTo>
                  <a:pt x="46" y="104"/>
                  <a:pt x="48" y="100"/>
                  <a:pt x="47" y="99"/>
                </a:cubicBezTo>
                <a:cubicBezTo>
                  <a:pt x="45" y="99"/>
                  <a:pt x="41" y="93"/>
                  <a:pt x="41" y="92"/>
                </a:cubicBezTo>
                <a:cubicBezTo>
                  <a:pt x="41" y="90"/>
                  <a:pt x="42" y="81"/>
                  <a:pt x="42" y="79"/>
                </a:cubicBezTo>
                <a:cubicBezTo>
                  <a:pt x="42" y="77"/>
                  <a:pt x="46" y="77"/>
                  <a:pt x="47" y="77"/>
                </a:cubicBezTo>
                <a:cubicBezTo>
                  <a:pt x="48" y="77"/>
                  <a:pt x="51" y="77"/>
                  <a:pt x="53" y="75"/>
                </a:cubicBezTo>
                <a:cubicBezTo>
                  <a:pt x="54" y="73"/>
                  <a:pt x="59" y="72"/>
                  <a:pt x="60" y="71"/>
                </a:cubicBezTo>
                <a:cubicBezTo>
                  <a:pt x="61" y="69"/>
                  <a:pt x="64" y="69"/>
                  <a:pt x="64" y="67"/>
                </a:cubicBezTo>
                <a:cubicBezTo>
                  <a:pt x="64" y="65"/>
                  <a:pt x="68" y="60"/>
                  <a:pt x="68" y="60"/>
                </a:cubicBezTo>
                <a:cubicBezTo>
                  <a:pt x="68" y="60"/>
                  <a:pt x="68" y="60"/>
                  <a:pt x="68" y="60"/>
                </a:cubicBezTo>
                <a:cubicBezTo>
                  <a:pt x="68" y="60"/>
                  <a:pt x="67" y="60"/>
                  <a:pt x="65" y="61"/>
                </a:cubicBezTo>
                <a:cubicBezTo>
                  <a:pt x="61" y="63"/>
                  <a:pt x="59" y="61"/>
                  <a:pt x="60" y="59"/>
                </a:cubicBezTo>
                <a:cubicBezTo>
                  <a:pt x="60" y="56"/>
                  <a:pt x="57" y="56"/>
                  <a:pt x="55" y="56"/>
                </a:cubicBezTo>
                <a:cubicBezTo>
                  <a:pt x="53" y="56"/>
                  <a:pt x="55" y="53"/>
                  <a:pt x="55" y="51"/>
                </a:cubicBezTo>
                <a:cubicBezTo>
                  <a:pt x="56" y="49"/>
                  <a:pt x="55" y="48"/>
                  <a:pt x="52" y="47"/>
                </a:cubicBezTo>
                <a:cubicBezTo>
                  <a:pt x="50" y="47"/>
                  <a:pt x="49" y="42"/>
                  <a:pt x="50" y="41"/>
                </a:cubicBezTo>
                <a:cubicBezTo>
                  <a:pt x="51" y="39"/>
                  <a:pt x="45" y="38"/>
                  <a:pt x="42" y="39"/>
                </a:cubicBezTo>
                <a:cubicBezTo>
                  <a:pt x="40" y="41"/>
                  <a:pt x="42" y="37"/>
                  <a:pt x="41" y="36"/>
                </a:cubicBezTo>
                <a:cubicBezTo>
                  <a:pt x="40" y="34"/>
                  <a:pt x="44" y="28"/>
                  <a:pt x="48" y="24"/>
                </a:cubicBezTo>
                <a:cubicBezTo>
                  <a:pt x="51" y="21"/>
                  <a:pt x="50" y="16"/>
                  <a:pt x="50" y="13"/>
                </a:cubicBezTo>
                <a:cubicBezTo>
                  <a:pt x="50" y="9"/>
                  <a:pt x="48" y="9"/>
                  <a:pt x="46" y="9"/>
                </a:cubicBezTo>
                <a:cubicBezTo>
                  <a:pt x="45" y="9"/>
                  <a:pt x="45" y="6"/>
                  <a:pt x="45" y="4"/>
                </a:cubicBezTo>
                <a:cubicBezTo>
                  <a:pt x="45" y="2"/>
                  <a:pt x="41" y="0"/>
                  <a:pt x="39" y="2"/>
                </a:cubicBezTo>
                <a:cubicBezTo>
                  <a:pt x="39" y="2"/>
                  <a:pt x="38" y="2"/>
                  <a:pt x="38" y="3"/>
                </a:cubicBezTo>
                <a:cubicBezTo>
                  <a:pt x="38" y="3"/>
                  <a:pt x="38" y="3"/>
                  <a:pt x="38" y="3"/>
                </a:cubicBezTo>
                <a:cubicBezTo>
                  <a:pt x="38" y="3"/>
                  <a:pt x="37" y="6"/>
                  <a:pt x="36" y="6"/>
                </a:cubicBezTo>
                <a:cubicBezTo>
                  <a:pt x="35" y="7"/>
                  <a:pt x="35" y="9"/>
                  <a:pt x="37" y="12"/>
                </a:cubicBezTo>
                <a:cubicBezTo>
                  <a:pt x="39" y="15"/>
                  <a:pt x="34" y="13"/>
                  <a:pt x="33" y="12"/>
                </a:cubicBezTo>
                <a:cubicBezTo>
                  <a:pt x="33" y="10"/>
                  <a:pt x="29" y="13"/>
                  <a:pt x="27" y="15"/>
                </a:cubicBezTo>
                <a:cubicBezTo>
                  <a:pt x="24" y="17"/>
                  <a:pt x="21" y="18"/>
                  <a:pt x="21" y="21"/>
                </a:cubicBezTo>
                <a:cubicBezTo>
                  <a:pt x="21" y="25"/>
                  <a:pt x="18" y="28"/>
                  <a:pt x="19" y="31"/>
                </a:cubicBezTo>
                <a:cubicBezTo>
                  <a:pt x="20" y="34"/>
                  <a:pt x="16" y="39"/>
                  <a:pt x="16" y="41"/>
                </a:cubicBezTo>
                <a:cubicBezTo>
                  <a:pt x="16" y="42"/>
                  <a:pt x="11" y="40"/>
                  <a:pt x="10" y="40"/>
                </a:cubicBezTo>
                <a:cubicBezTo>
                  <a:pt x="9" y="40"/>
                  <a:pt x="9" y="46"/>
                  <a:pt x="8" y="48"/>
                </a:cubicBezTo>
                <a:cubicBezTo>
                  <a:pt x="7" y="50"/>
                  <a:pt x="8" y="57"/>
                  <a:pt x="6" y="57"/>
                </a:cubicBezTo>
                <a:cubicBezTo>
                  <a:pt x="4" y="57"/>
                  <a:pt x="2" y="63"/>
                  <a:pt x="2" y="63"/>
                </a:cubicBezTo>
                <a:cubicBezTo>
                  <a:pt x="2" y="63"/>
                  <a:pt x="1" y="64"/>
                  <a:pt x="0" y="65"/>
                </a:cubicBezTo>
                <a:cubicBezTo>
                  <a:pt x="1" y="69"/>
                  <a:pt x="4" y="72"/>
                  <a:pt x="7" y="73"/>
                </a:cubicBezTo>
                <a:cubicBezTo>
                  <a:pt x="12" y="75"/>
                  <a:pt x="15" y="85"/>
                  <a:pt x="16" y="90"/>
                </a:cubicBezTo>
                <a:cubicBezTo>
                  <a:pt x="18" y="95"/>
                  <a:pt x="17" y="100"/>
                  <a:pt x="15" y="103"/>
                </a:cubicBezTo>
                <a:cubicBezTo>
                  <a:pt x="13" y="105"/>
                  <a:pt x="16" y="106"/>
                  <a:pt x="18" y="107"/>
                </a:cubicBezTo>
                <a:cubicBezTo>
                  <a:pt x="21" y="108"/>
                  <a:pt x="24" y="109"/>
                  <a:pt x="26" y="106"/>
                </a:cubicBezTo>
                <a:cubicBezTo>
                  <a:pt x="28" y="103"/>
                  <a:pt x="32" y="101"/>
                  <a:pt x="33" y="98"/>
                </a:cubicBezTo>
                <a:cubicBezTo>
                  <a:pt x="34" y="95"/>
                  <a:pt x="36" y="99"/>
                  <a:pt x="37" y="101"/>
                </a:cubicBezTo>
                <a:cubicBezTo>
                  <a:pt x="39" y="103"/>
                  <a:pt x="40" y="106"/>
                  <a:pt x="40" y="110"/>
                </a:cubicBezTo>
                <a:cubicBezTo>
                  <a:pt x="41" y="114"/>
                  <a:pt x="41" y="124"/>
                  <a:pt x="45" y="127"/>
                </a:cubicBezTo>
                <a:cubicBezTo>
                  <a:pt x="48" y="131"/>
                  <a:pt x="49" y="138"/>
                  <a:pt x="48" y="140"/>
                </a:cubicBezTo>
                <a:cubicBezTo>
                  <a:pt x="47" y="143"/>
                  <a:pt x="49" y="147"/>
                  <a:pt x="49" y="150"/>
                </a:cubicBezTo>
                <a:cubicBezTo>
                  <a:pt x="49" y="150"/>
                  <a:pt x="48" y="151"/>
                  <a:pt x="48" y="152"/>
                </a:cubicBezTo>
                <a:cubicBezTo>
                  <a:pt x="51" y="152"/>
                  <a:pt x="55" y="139"/>
                  <a:pt x="55" y="13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Freeform 62">
            <a:extLst>
              <a:ext uri="{FF2B5EF4-FFF2-40B4-BE49-F238E27FC236}">
                <a16:creationId xmlns:a16="http://schemas.microsoft.com/office/drawing/2014/main" id="{075E2ED3-B921-4431-9D1C-60CFC08A1BCE}"/>
              </a:ext>
            </a:extLst>
          </p:cNvPr>
          <p:cNvSpPr>
            <a:spLocks/>
          </p:cNvSpPr>
          <p:nvPr/>
        </p:nvSpPr>
        <p:spPr bwMode="auto">
          <a:xfrm>
            <a:off x="7667951" y="4073837"/>
            <a:ext cx="62214" cy="39403"/>
          </a:xfrm>
          <a:custGeom>
            <a:avLst/>
            <a:gdLst>
              <a:gd name="T0" fmla="*/ 24 w 25"/>
              <a:gd name="T1" fmla="*/ 5 h 15"/>
              <a:gd name="T2" fmla="*/ 14 w 25"/>
              <a:gd name="T3" fmla="*/ 2 h 15"/>
              <a:gd name="T4" fmla="*/ 8 w 25"/>
              <a:gd name="T5" fmla="*/ 1 h 15"/>
              <a:gd name="T6" fmla="*/ 2 w 25"/>
              <a:gd name="T7" fmla="*/ 6 h 15"/>
              <a:gd name="T8" fmla="*/ 0 w 25"/>
              <a:gd name="T9" fmla="*/ 10 h 15"/>
              <a:gd name="T10" fmla="*/ 2 w 25"/>
              <a:gd name="T11" fmla="*/ 11 h 15"/>
              <a:gd name="T12" fmla="*/ 8 w 25"/>
              <a:gd name="T13" fmla="*/ 13 h 15"/>
              <a:gd name="T14" fmla="*/ 15 w 25"/>
              <a:gd name="T15" fmla="*/ 13 h 15"/>
              <a:gd name="T16" fmla="*/ 23 w 25"/>
              <a:gd name="T17" fmla="*/ 12 h 15"/>
              <a:gd name="T18" fmla="*/ 22 w 25"/>
              <a:gd name="T19" fmla="*/ 5 h 15"/>
              <a:gd name="T20" fmla="*/ 24 w 25"/>
              <a:gd name="T21" fmla="*/ 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15">
                <a:moveTo>
                  <a:pt x="24" y="5"/>
                </a:moveTo>
                <a:cubicBezTo>
                  <a:pt x="19" y="0"/>
                  <a:pt x="18" y="4"/>
                  <a:pt x="14" y="2"/>
                </a:cubicBezTo>
                <a:cubicBezTo>
                  <a:pt x="11" y="0"/>
                  <a:pt x="9" y="0"/>
                  <a:pt x="8" y="1"/>
                </a:cubicBezTo>
                <a:cubicBezTo>
                  <a:pt x="6" y="2"/>
                  <a:pt x="4" y="2"/>
                  <a:pt x="2" y="6"/>
                </a:cubicBezTo>
                <a:cubicBezTo>
                  <a:pt x="2" y="7"/>
                  <a:pt x="1" y="9"/>
                  <a:pt x="0" y="10"/>
                </a:cubicBezTo>
                <a:cubicBezTo>
                  <a:pt x="1" y="11"/>
                  <a:pt x="2" y="12"/>
                  <a:pt x="2" y="11"/>
                </a:cubicBezTo>
                <a:cubicBezTo>
                  <a:pt x="4" y="11"/>
                  <a:pt x="5" y="13"/>
                  <a:pt x="8" y="13"/>
                </a:cubicBezTo>
                <a:cubicBezTo>
                  <a:pt x="10" y="12"/>
                  <a:pt x="12" y="14"/>
                  <a:pt x="15" y="13"/>
                </a:cubicBezTo>
                <a:cubicBezTo>
                  <a:pt x="19" y="12"/>
                  <a:pt x="22" y="15"/>
                  <a:pt x="23" y="12"/>
                </a:cubicBezTo>
                <a:cubicBezTo>
                  <a:pt x="25" y="10"/>
                  <a:pt x="22" y="5"/>
                  <a:pt x="22" y="5"/>
                </a:cubicBezTo>
                <a:cubicBezTo>
                  <a:pt x="22" y="5"/>
                  <a:pt x="23" y="5"/>
                  <a:pt x="24" y="5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63">
            <a:extLst>
              <a:ext uri="{FF2B5EF4-FFF2-40B4-BE49-F238E27FC236}">
                <a16:creationId xmlns:a16="http://schemas.microsoft.com/office/drawing/2014/main" id="{50BFEEEA-8946-4514-9CA1-F3CFC1438D83}"/>
              </a:ext>
            </a:extLst>
          </p:cNvPr>
          <p:cNvSpPr>
            <a:spLocks/>
          </p:cNvSpPr>
          <p:nvPr/>
        </p:nvSpPr>
        <p:spPr bwMode="auto">
          <a:xfrm>
            <a:off x="7923031" y="4179602"/>
            <a:ext cx="149315" cy="313147"/>
          </a:xfrm>
          <a:custGeom>
            <a:avLst/>
            <a:gdLst>
              <a:gd name="T0" fmla="*/ 44 w 59"/>
              <a:gd name="T1" fmla="*/ 15 h 124"/>
              <a:gd name="T2" fmla="*/ 36 w 59"/>
              <a:gd name="T3" fmla="*/ 9 h 124"/>
              <a:gd name="T4" fmla="*/ 34 w 59"/>
              <a:gd name="T5" fmla="*/ 5 h 124"/>
              <a:gd name="T6" fmla="*/ 27 w 59"/>
              <a:gd name="T7" fmla="*/ 1 h 124"/>
              <a:gd name="T8" fmla="*/ 21 w 59"/>
              <a:gd name="T9" fmla="*/ 5 h 124"/>
              <a:gd name="T10" fmla="*/ 15 w 59"/>
              <a:gd name="T11" fmla="*/ 6 h 124"/>
              <a:gd name="T12" fmla="*/ 8 w 59"/>
              <a:gd name="T13" fmla="*/ 6 h 124"/>
              <a:gd name="T14" fmla="*/ 2 w 59"/>
              <a:gd name="T15" fmla="*/ 7 h 124"/>
              <a:gd name="T16" fmla="*/ 0 w 59"/>
              <a:gd name="T17" fmla="*/ 9 h 124"/>
              <a:gd name="T18" fmla="*/ 3 w 59"/>
              <a:gd name="T19" fmla="*/ 13 h 124"/>
              <a:gd name="T20" fmla="*/ 7 w 59"/>
              <a:gd name="T21" fmla="*/ 19 h 124"/>
              <a:gd name="T22" fmla="*/ 14 w 59"/>
              <a:gd name="T23" fmla="*/ 23 h 124"/>
              <a:gd name="T24" fmla="*/ 19 w 59"/>
              <a:gd name="T25" fmla="*/ 24 h 124"/>
              <a:gd name="T26" fmla="*/ 22 w 59"/>
              <a:gd name="T27" fmla="*/ 30 h 124"/>
              <a:gd name="T28" fmla="*/ 16 w 59"/>
              <a:gd name="T29" fmla="*/ 34 h 124"/>
              <a:gd name="T30" fmla="*/ 24 w 59"/>
              <a:gd name="T31" fmla="*/ 41 h 124"/>
              <a:gd name="T32" fmla="*/ 28 w 59"/>
              <a:gd name="T33" fmla="*/ 48 h 124"/>
              <a:gd name="T34" fmla="*/ 35 w 59"/>
              <a:gd name="T35" fmla="*/ 57 h 124"/>
              <a:gd name="T36" fmla="*/ 42 w 59"/>
              <a:gd name="T37" fmla="*/ 63 h 124"/>
              <a:gd name="T38" fmla="*/ 43 w 59"/>
              <a:gd name="T39" fmla="*/ 71 h 124"/>
              <a:gd name="T40" fmla="*/ 46 w 59"/>
              <a:gd name="T41" fmla="*/ 85 h 124"/>
              <a:gd name="T42" fmla="*/ 40 w 59"/>
              <a:gd name="T43" fmla="*/ 94 h 124"/>
              <a:gd name="T44" fmla="*/ 33 w 59"/>
              <a:gd name="T45" fmla="*/ 98 h 124"/>
              <a:gd name="T46" fmla="*/ 33 w 59"/>
              <a:gd name="T47" fmla="*/ 106 h 124"/>
              <a:gd name="T48" fmla="*/ 24 w 59"/>
              <a:gd name="T49" fmla="*/ 106 h 124"/>
              <a:gd name="T50" fmla="*/ 19 w 59"/>
              <a:gd name="T51" fmla="*/ 109 h 124"/>
              <a:gd name="T52" fmla="*/ 22 w 59"/>
              <a:gd name="T53" fmla="*/ 112 h 124"/>
              <a:gd name="T54" fmla="*/ 20 w 59"/>
              <a:gd name="T55" fmla="*/ 119 h 124"/>
              <a:gd name="T56" fmla="*/ 24 w 59"/>
              <a:gd name="T57" fmla="*/ 122 h 124"/>
              <a:gd name="T58" fmla="*/ 32 w 59"/>
              <a:gd name="T59" fmla="*/ 117 h 124"/>
              <a:gd name="T60" fmla="*/ 33 w 59"/>
              <a:gd name="T61" fmla="*/ 114 h 124"/>
              <a:gd name="T62" fmla="*/ 36 w 59"/>
              <a:gd name="T63" fmla="*/ 109 h 124"/>
              <a:gd name="T64" fmla="*/ 41 w 59"/>
              <a:gd name="T65" fmla="*/ 109 h 124"/>
              <a:gd name="T66" fmla="*/ 52 w 59"/>
              <a:gd name="T67" fmla="*/ 103 h 124"/>
              <a:gd name="T68" fmla="*/ 58 w 59"/>
              <a:gd name="T69" fmla="*/ 93 h 124"/>
              <a:gd name="T70" fmla="*/ 56 w 59"/>
              <a:gd name="T71" fmla="*/ 74 h 124"/>
              <a:gd name="T72" fmla="*/ 48 w 59"/>
              <a:gd name="T73" fmla="*/ 61 h 124"/>
              <a:gd name="T74" fmla="*/ 35 w 59"/>
              <a:gd name="T75" fmla="*/ 50 h 124"/>
              <a:gd name="T76" fmla="*/ 32 w 59"/>
              <a:gd name="T77" fmla="*/ 44 h 124"/>
              <a:gd name="T78" fmla="*/ 30 w 59"/>
              <a:gd name="T79" fmla="*/ 33 h 124"/>
              <a:gd name="T80" fmla="*/ 35 w 59"/>
              <a:gd name="T81" fmla="*/ 26 h 124"/>
              <a:gd name="T82" fmla="*/ 39 w 59"/>
              <a:gd name="T83" fmla="*/ 22 h 124"/>
              <a:gd name="T84" fmla="*/ 45 w 59"/>
              <a:gd name="T85" fmla="*/ 17 h 124"/>
              <a:gd name="T86" fmla="*/ 46 w 59"/>
              <a:gd name="T87" fmla="*/ 17 h 124"/>
              <a:gd name="T88" fmla="*/ 44 w 59"/>
              <a:gd name="T89" fmla="*/ 15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59" h="124">
                <a:moveTo>
                  <a:pt x="44" y="15"/>
                </a:moveTo>
                <a:cubicBezTo>
                  <a:pt x="42" y="15"/>
                  <a:pt x="36" y="11"/>
                  <a:pt x="36" y="9"/>
                </a:cubicBezTo>
                <a:cubicBezTo>
                  <a:pt x="36" y="8"/>
                  <a:pt x="39" y="5"/>
                  <a:pt x="34" y="5"/>
                </a:cubicBezTo>
                <a:cubicBezTo>
                  <a:pt x="29" y="4"/>
                  <a:pt x="28" y="2"/>
                  <a:pt x="27" y="1"/>
                </a:cubicBezTo>
                <a:cubicBezTo>
                  <a:pt x="26" y="0"/>
                  <a:pt x="22" y="3"/>
                  <a:pt x="21" y="5"/>
                </a:cubicBezTo>
                <a:cubicBezTo>
                  <a:pt x="19" y="8"/>
                  <a:pt x="18" y="5"/>
                  <a:pt x="15" y="6"/>
                </a:cubicBezTo>
                <a:cubicBezTo>
                  <a:pt x="12" y="8"/>
                  <a:pt x="10" y="4"/>
                  <a:pt x="8" y="6"/>
                </a:cubicBezTo>
                <a:cubicBezTo>
                  <a:pt x="7" y="8"/>
                  <a:pt x="4" y="5"/>
                  <a:pt x="2" y="7"/>
                </a:cubicBezTo>
                <a:cubicBezTo>
                  <a:pt x="2" y="8"/>
                  <a:pt x="1" y="8"/>
                  <a:pt x="0" y="9"/>
                </a:cubicBezTo>
                <a:cubicBezTo>
                  <a:pt x="1" y="10"/>
                  <a:pt x="3" y="12"/>
                  <a:pt x="3" y="13"/>
                </a:cubicBezTo>
                <a:cubicBezTo>
                  <a:pt x="3" y="15"/>
                  <a:pt x="7" y="16"/>
                  <a:pt x="7" y="19"/>
                </a:cubicBezTo>
                <a:cubicBezTo>
                  <a:pt x="7" y="21"/>
                  <a:pt x="12" y="24"/>
                  <a:pt x="14" y="23"/>
                </a:cubicBezTo>
                <a:cubicBezTo>
                  <a:pt x="15" y="21"/>
                  <a:pt x="19" y="20"/>
                  <a:pt x="19" y="24"/>
                </a:cubicBezTo>
                <a:cubicBezTo>
                  <a:pt x="20" y="28"/>
                  <a:pt x="22" y="28"/>
                  <a:pt x="22" y="30"/>
                </a:cubicBezTo>
                <a:cubicBezTo>
                  <a:pt x="22" y="33"/>
                  <a:pt x="17" y="31"/>
                  <a:pt x="16" y="34"/>
                </a:cubicBezTo>
                <a:cubicBezTo>
                  <a:pt x="15" y="36"/>
                  <a:pt x="24" y="39"/>
                  <a:pt x="24" y="41"/>
                </a:cubicBezTo>
                <a:cubicBezTo>
                  <a:pt x="24" y="43"/>
                  <a:pt x="27" y="46"/>
                  <a:pt x="28" y="48"/>
                </a:cubicBezTo>
                <a:cubicBezTo>
                  <a:pt x="29" y="51"/>
                  <a:pt x="34" y="54"/>
                  <a:pt x="35" y="57"/>
                </a:cubicBezTo>
                <a:cubicBezTo>
                  <a:pt x="36" y="60"/>
                  <a:pt x="40" y="62"/>
                  <a:pt x="42" y="63"/>
                </a:cubicBezTo>
                <a:cubicBezTo>
                  <a:pt x="43" y="65"/>
                  <a:pt x="44" y="68"/>
                  <a:pt x="43" y="71"/>
                </a:cubicBezTo>
                <a:cubicBezTo>
                  <a:pt x="43" y="74"/>
                  <a:pt x="43" y="80"/>
                  <a:pt x="46" y="85"/>
                </a:cubicBezTo>
                <a:cubicBezTo>
                  <a:pt x="49" y="89"/>
                  <a:pt x="42" y="91"/>
                  <a:pt x="40" y="94"/>
                </a:cubicBezTo>
                <a:cubicBezTo>
                  <a:pt x="38" y="96"/>
                  <a:pt x="39" y="100"/>
                  <a:pt x="33" y="98"/>
                </a:cubicBezTo>
                <a:cubicBezTo>
                  <a:pt x="27" y="97"/>
                  <a:pt x="34" y="104"/>
                  <a:pt x="33" y="106"/>
                </a:cubicBezTo>
                <a:cubicBezTo>
                  <a:pt x="32" y="108"/>
                  <a:pt x="24" y="104"/>
                  <a:pt x="24" y="106"/>
                </a:cubicBezTo>
                <a:cubicBezTo>
                  <a:pt x="24" y="107"/>
                  <a:pt x="21" y="108"/>
                  <a:pt x="19" y="109"/>
                </a:cubicBezTo>
                <a:cubicBezTo>
                  <a:pt x="20" y="111"/>
                  <a:pt x="21" y="111"/>
                  <a:pt x="22" y="112"/>
                </a:cubicBezTo>
                <a:cubicBezTo>
                  <a:pt x="24" y="113"/>
                  <a:pt x="20" y="115"/>
                  <a:pt x="20" y="119"/>
                </a:cubicBezTo>
                <a:cubicBezTo>
                  <a:pt x="20" y="123"/>
                  <a:pt x="23" y="124"/>
                  <a:pt x="24" y="122"/>
                </a:cubicBezTo>
                <a:cubicBezTo>
                  <a:pt x="25" y="121"/>
                  <a:pt x="30" y="117"/>
                  <a:pt x="32" y="117"/>
                </a:cubicBezTo>
                <a:cubicBezTo>
                  <a:pt x="33" y="116"/>
                  <a:pt x="32" y="114"/>
                  <a:pt x="33" y="114"/>
                </a:cubicBezTo>
                <a:cubicBezTo>
                  <a:pt x="35" y="114"/>
                  <a:pt x="35" y="111"/>
                  <a:pt x="36" y="109"/>
                </a:cubicBezTo>
                <a:cubicBezTo>
                  <a:pt x="36" y="108"/>
                  <a:pt x="38" y="108"/>
                  <a:pt x="41" y="109"/>
                </a:cubicBezTo>
                <a:cubicBezTo>
                  <a:pt x="43" y="109"/>
                  <a:pt x="47" y="106"/>
                  <a:pt x="52" y="103"/>
                </a:cubicBezTo>
                <a:cubicBezTo>
                  <a:pt x="56" y="101"/>
                  <a:pt x="56" y="100"/>
                  <a:pt x="58" y="93"/>
                </a:cubicBezTo>
                <a:cubicBezTo>
                  <a:pt x="59" y="85"/>
                  <a:pt x="56" y="76"/>
                  <a:pt x="56" y="74"/>
                </a:cubicBezTo>
                <a:cubicBezTo>
                  <a:pt x="56" y="72"/>
                  <a:pt x="50" y="61"/>
                  <a:pt x="48" y="61"/>
                </a:cubicBezTo>
                <a:cubicBezTo>
                  <a:pt x="46" y="61"/>
                  <a:pt x="37" y="52"/>
                  <a:pt x="35" y="50"/>
                </a:cubicBezTo>
                <a:cubicBezTo>
                  <a:pt x="34" y="49"/>
                  <a:pt x="34" y="46"/>
                  <a:pt x="32" y="44"/>
                </a:cubicBezTo>
                <a:cubicBezTo>
                  <a:pt x="29" y="42"/>
                  <a:pt x="29" y="37"/>
                  <a:pt x="30" y="33"/>
                </a:cubicBezTo>
                <a:cubicBezTo>
                  <a:pt x="30" y="30"/>
                  <a:pt x="36" y="29"/>
                  <a:pt x="35" y="26"/>
                </a:cubicBezTo>
                <a:cubicBezTo>
                  <a:pt x="35" y="24"/>
                  <a:pt x="36" y="22"/>
                  <a:pt x="39" y="22"/>
                </a:cubicBezTo>
                <a:cubicBezTo>
                  <a:pt x="41" y="21"/>
                  <a:pt x="44" y="19"/>
                  <a:pt x="45" y="17"/>
                </a:cubicBezTo>
                <a:cubicBezTo>
                  <a:pt x="45" y="17"/>
                  <a:pt x="45" y="17"/>
                  <a:pt x="46" y="17"/>
                </a:cubicBezTo>
                <a:cubicBezTo>
                  <a:pt x="45" y="16"/>
                  <a:pt x="44" y="16"/>
                  <a:pt x="44" y="15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Freeform 64">
            <a:extLst>
              <a:ext uri="{FF2B5EF4-FFF2-40B4-BE49-F238E27FC236}">
                <a16:creationId xmlns:a16="http://schemas.microsoft.com/office/drawing/2014/main" id="{A789BF0C-528A-48C3-8DF7-79AF974F524F}"/>
              </a:ext>
            </a:extLst>
          </p:cNvPr>
          <p:cNvSpPr>
            <a:spLocks/>
          </p:cNvSpPr>
          <p:nvPr/>
        </p:nvSpPr>
        <p:spPr bwMode="auto">
          <a:xfrm>
            <a:off x="7923031" y="4366245"/>
            <a:ext cx="124429" cy="89175"/>
          </a:xfrm>
          <a:custGeom>
            <a:avLst/>
            <a:gdLst>
              <a:gd name="T0" fmla="*/ 24 w 49"/>
              <a:gd name="T1" fmla="*/ 32 h 35"/>
              <a:gd name="T2" fmla="*/ 33 w 49"/>
              <a:gd name="T3" fmla="*/ 32 h 35"/>
              <a:gd name="T4" fmla="*/ 33 w 49"/>
              <a:gd name="T5" fmla="*/ 24 h 35"/>
              <a:gd name="T6" fmla="*/ 40 w 49"/>
              <a:gd name="T7" fmla="*/ 20 h 35"/>
              <a:gd name="T8" fmla="*/ 46 w 49"/>
              <a:gd name="T9" fmla="*/ 11 h 35"/>
              <a:gd name="T10" fmla="*/ 43 w 49"/>
              <a:gd name="T11" fmla="*/ 1 h 35"/>
              <a:gd name="T12" fmla="*/ 37 w 49"/>
              <a:gd name="T13" fmla="*/ 2 h 35"/>
              <a:gd name="T14" fmla="*/ 32 w 49"/>
              <a:gd name="T15" fmla="*/ 4 h 35"/>
              <a:gd name="T16" fmla="*/ 29 w 49"/>
              <a:gd name="T17" fmla="*/ 6 h 35"/>
              <a:gd name="T18" fmla="*/ 25 w 49"/>
              <a:gd name="T19" fmla="*/ 2 h 35"/>
              <a:gd name="T20" fmla="*/ 14 w 49"/>
              <a:gd name="T21" fmla="*/ 2 h 35"/>
              <a:gd name="T22" fmla="*/ 3 w 49"/>
              <a:gd name="T23" fmla="*/ 8 h 35"/>
              <a:gd name="T24" fmla="*/ 3 w 49"/>
              <a:gd name="T25" fmla="*/ 15 h 35"/>
              <a:gd name="T26" fmla="*/ 4 w 49"/>
              <a:gd name="T27" fmla="*/ 21 h 35"/>
              <a:gd name="T28" fmla="*/ 4 w 49"/>
              <a:gd name="T29" fmla="*/ 21 h 35"/>
              <a:gd name="T30" fmla="*/ 6 w 49"/>
              <a:gd name="T31" fmla="*/ 28 h 35"/>
              <a:gd name="T32" fmla="*/ 11 w 49"/>
              <a:gd name="T33" fmla="*/ 29 h 35"/>
              <a:gd name="T34" fmla="*/ 12 w 49"/>
              <a:gd name="T35" fmla="*/ 34 h 35"/>
              <a:gd name="T36" fmla="*/ 18 w 49"/>
              <a:gd name="T37" fmla="*/ 34 h 35"/>
              <a:gd name="T38" fmla="*/ 19 w 49"/>
              <a:gd name="T39" fmla="*/ 35 h 35"/>
              <a:gd name="T40" fmla="*/ 24 w 49"/>
              <a:gd name="T41" fmla="*/ 32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49" h="35">
                <a:moveTo>
                  <a:pt x="24" y="32"/>
                </a:moveTo>
                <a:cubicBezTo>
                  <a:pt x="24" y="30"/>
                  <a:pt x="32" y="34"/>
                  <a:pt x="33" y="32"/>
                </a:cubicBezTo>
                <a:cubicBezTo>
                  <a:pt x="34" y="30"/>
                  <a:pt x="27" y="23"/>
                  <a:pt x="33" y="24"/>
                </a:cubicBezTo>
                <a:cubicBezTo>
                  <a:pt x="39" y="26"/>
                  <a:pt x="38" y="22"/>
                  <a:pt x="40" y="20"/>
                </a:cubicBezTo>
                <a:cubicBezTo>
                  <a:pt x="42" y="17"/>
                  <a:pt x="49" y="15"/>
                  <a:pt x="46" y="11"/>
                </a:cubicBezTo>
                <a:cubicBezTo>
                  <a:pt x="44" y="7"/>
                  <a:pt x="43" y="4"/>
                  <a:pt x="43" y="1"/>
                </a:cubicBezTo>
                <a:cubicBezTo>
                  <a:pt x="41" y="2"/>
                  <a:pt x="39" y="2"/>
                  <a:pt x="37" y="2"/>
                </a:cubicBezTo>
                <a:cubicBezTo>
                  <a:pt x="36" y="1"/>
                  <a:pt x="32" y="1"/>
                  <a:pt x="32" y="4"/>
                </a:cubicBezTo>
                <a:cubicBezTo>
                  <a:pt x="32" y="6"/>
                  <a:pt x="29" y="7"/>
                  <a:pt x="29" y="6"/>
                </a:cubicBezTo>
                <a:cubicBezTo>
                  <a:pt x="30" y="4"/>
                  <a:pt x="27" y="5"/>
                  <a:pt x="25" y="2"/>
                </a:cubicBezTo>
                <a:cubicBezTo>
                  <a:pt x="23" y="0"/>
                  <a:pt x="17" y="3"/>
                  <a:pt x="14" y="2"/>
                </a:cubicBezTo>
                <a:cubicBezTo>
                  <a:pt x="11" y="1"/>
                  <a:pt x="6" y="4"/>
                  <a:pt x="3" y="8"/>
                </a:cubicBezTo>
                <a:cubicBezTo>
                  <a:pt x="0" y="11"/>
                  <a:pt x="3" y="11"/>
                  <a:pt x="3" y="15"/>
                </a:cubicBezTo>
                <a:cubicBezTo>
                  <a:pt x="3" y="18"/>
                  <a:pt x="5" y="18"/>
                  <a:pt x="4" y="21"/>
                </a:cubicBezTo>
                <a:cubicBezTo>
                  <a:pt x="4" y="21"/>
                  <a:pt x="4" y="21"/>
                  <a:pt x="4" y="21"/>
                </a:cubicBezTo>
                <a:cubicBezTo>
                  <a:pt x="7" y="23"/>
                  <a:pt x="6" y="26"/>
                  <a:pt x="6" y="28"/>
                </a:cubicBezTo>
                <a:cubicBezTo>
                  <a:pt x="7" y="31"/>
                  <a:pt x="10" y="29"/>
                  <a:pt x="11" y="29"/>
                </a:cubicBezTo>
                <a:cubicBezTo>
                  <a:pt x="13" y="29"/>
                  <a:pt x="10" y="32"/>
                  <a:pt x="12" y="34"/>
                </a:cubicBezTo>
                <a:cubicBezTo>
                  <a:pt x="13" y="35"/>
                  <a:pt x="17" y="32"/>
                  <a:pt x="18" y="34"/>
                </a:cubicBezTo>
                <a:cubicBezTo>
                  <a:pt x="18" y="35"/>
                  <a:pt x="19" y="35"/>
                  <a:pt x="19" y="35"/>
                </a:cubicBezTo>
                <a:cubicBezTo>
                  <a:pt x="21" y="34"/>
                  <a:pt x="24" y="33"/>
                  <a:pt x="24" y="3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Freeform 65">
            <a:extLst>
              <a:ext uri="{FF2B5EF4-FFF2-40B4-BE49-F238E27FC236}">
                <a16:creationId xmlns:a16="http://schemas.microsoft.com/office/drawing/2014/main" id="{EAF10DFF-8A44-41BE-A734-2A15C26FF5EC}"/>
              </a:ext>
            </a:extLst>
          </p:cNvPr>
          <p:cNvSpPr>
            <a:spLocks/>
          </p:cNvSpPr>
          <p:nvPr/>
        </p:nvSpPr>
        <p:spPr bwMode="auto">
          <a:xfrm>
            <a:off x="7881554" y="4200340"/>
            <a:ext cx="151389" cy="184570"/>
          </a:xfrm>
          <a:custGeom>
            <a:avLst/>
            <a:gdLst>
              <a:gd name="T0" fmla="*/ 40 w 60"/>
              <a:gd name="T1" fmla="*/ 33 h 73"/>
              <a:gd name="T2" fmla="*/ 32 w 60"/>
              <a:gd name="T3" fmla="*/ 26 h 73"/>
              <a:gd name="T4" fmla="*/ 38 w 60"/>
              <a:gd name="T5" fmla="*/ 22 h 73"/>
              <a:gd name="T6" fmla="*/ 35 w 60"/>
              <a:gd name="T7" fmla="*/ 16 h 73"/>
              <a:gd name="T8" fmla="*/ 30 w 60"/>
              <a:gd name="T9" fmla="*/ 15 h 73"/>
              <a:gd name="T10" fmla="*/ 23 w 60"/>
              <a:gd name="T11" fmla="*/ 11 h 73"/>
              <a:gd name="T12" fmla="*/ 19 w 60"/>
              <a:gd name="T13" fmla="*/ 5 h 73"/>
              <a:gd name="T14" fmla="*/ 16 w 60"/>
              <a:gd name="T15" fmla="*/ 1 h 73"/>
              <a:gd name="T16" fmla="*/ 13 w 60"/>
              <a:gd name="T17" fmla="*/ 1 h 73"/>
              <a:gd name="T18" fmla="*/ 12 w 60"/>
              <a:gd name="T19" fmla="*/ 5 h 73"/>
              <a:gd name="T20" fmla="*/ 11 w 60"/>
              <a:gd name="T21" fmla="*/ 11 h 73"/>
              <a:gd name="T22" fmla="*/ 7 w 60"/>
              <a:gd name="T23" fmla="*/ 7 h 73"/>
              <a:gd name="T24" fmla="*/ 3 w 60"/>
              <a:gd name="T25" fmla="*/ 14 h 73"/>
              <a:gd name="T26" fmla="*/ 0 w 60"/>
              <a:gd name="T27" fmla="*/ 16 h 73"/>
              <a:gd name="T28" fmla="*/ 2 w 60"/>
              <a:gd name="T29" fmla="*/ 18 h 73"/>
              <a:gd name="T30" fmla="*/ 2 w 60"/>
              <a:gd name="T31" fmla="*/ 24 h 73"/>
              <a:gd name="T32" fmla="*/ 8 w 60"/>
              <a:gd name="T33" fmla="*/ 26 h 73"/>
              <a:gd name="T34" fmla="*/ 7 w 60"/>
              <a:gd name="T35" fmla="*/ 35 h 73"/>
              <a:gd name="T36" fmla="*/ 5 w 60"/>
              <a:gd name="T37" fmla="*/ 41 h 73"/>
              <a:gd name="T38" fmla="*/ 12 w 60"/>
              <a:gd name="T39" fmla="*/ 38 h 73"/>
              <a:gd name="T40" fmla="*/ 18 w 60"/>
              <a:gd name="T41" fmla="*/ 38 h 73"/>
              <a:gd name="T42" fmla="*/ 23 w 60"/>
              <a:gd name="T43" fmla="*/ 37 h 73"/>
              <a:gd name="T44" fmla="*/ 31 w 60"/>
              <a:gd name="T45" fmla="*/ 36 h 73"/>
              <a:gd name="T46" fmla="*/ 37 w 60"/>
              <a:gd name="T47" fmla="*/ 42 h 73"/>
              <a:gd name="T48" fmla="*/ 38 w 60"/>
              <a:gd name="T49" fmla="*/ 52 h 73"/>
              <a:gd name="T50" fmla="*/ 43 w 60"/>
              <a:gd name="T51" fmla="*/ 60 h 73"/>
              <a:gd name="T52" fmla="*/ 42 w 60"/>
              <a:gd name="T53" fmla="*/ 69 h 73"/>
              <a:gd name="T54" fmla="*/ 45 w 60"/>
              <a:gd name="T55" fmla="*/ 72 h 73"/>
              <a:gd name="T56" fmla="*/ 48 w 60"/>
              <a:gd name="T57" fmla="*/ 70 h 73"/>
              <a:gd name="T58" fmla="*/ 53 w 60"/>
              <a:gd name="T59" fmla="*/ 68 h 73"/>
              <a:gd name="T60" fmla="*/ 59 w 60"/>
              <a:gd name="T61" fmla="*/ 67 h 73"/>
              <a:gd name="T62" fmla="*/ 59 w 60"/>
              <a:gd name="T63" fmla="*/ 63 h 73"/>
              <a:gd name="T64" fmla="*/ 58 w 60"/>
              <a:gd name="T65" fmla="*/ 55 h 73"/>
              <a:gd name="T66" fmla="*/ 51 w 60"/>
              <a:gd name="T67" fmla="*/ 49 h 73"/>
              <a:gd name="T68" fmla="*/ 44 w 60"/>
              <a:gd name="T69" fmla="*/ 40 h 73"/>
              <a:gd name="T70" fmla="*/ 40 w 60"/>
              <a:gd name="T71" fmla="*/ 3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" h="73">
                <a:moveTo>
                  <a:pt x="40" y="33"/>
                </a:moveTo>
                <a:cubicBezTo>
                  <a:pt x="40" y="31"/>
                  <a:pt x="31" y="28"/>
                  <a:pt x="32" y="26"/>
                </a:cubicBezTo>
                <a:cubicBezTo>
                  <a:pt x="33" y="23"/>
                  <a:pt x="38" y="25"/>
                  <a:pt x="38" y="22"/>
                </a:cubicBezTo>
                <a:cubicBezTo>
                  <a:pt x="38" y="20"/>
                  <a:pt x="36" y="20"/>
                  <a:pt x="35" y="16"/>
                </a:cubicBezTo>
                <a:cubicBezTo>
                  <a:pt x="35" y="12"/>
                  <a:pt x="31" y="13"/>
                  <a:pt x="30" y="15"/>
                </a:cubicBezTo>
                <a:cubicBezTo>
                  <a:pt x="28" y="16"/>
                  <a:pt x="23" y="13"/>
                  <a:pt x="23" y="11"/>
                </a:cubicBezTo>
                <a:cubicBezTo>
                  <a:pt x="23" y="8"/>
                  <a:pt x="19" y="7"/>
                  <a:pt x="19" y="5"/>
                </a:cubicBezTo>
                <a:cubicBezTo>
                  <a:pt x="19" y="4"/>
                  <a:pt x="17" y="2"/>
                  <a:pt x="16" y="1"/>
                </a:cubicBezTo>
                <a:cubicBezTo>
                  <a:pt x="15" y="1"/>
                  <a:pt x="13" y="1"/>
                  <a:pt x="13" y="1"/>
                </a:cubicBezTo>
                <a:cubicBezTo>
                  <a:pt x="12" y="0"/>
                  <a:pt x="11" y="4"/>
                  <a:pt x="12" y="5"/>
                </a:cubicBezTo>
                <a:cubicBezTo>
                  <a:pt x="13" y="6"/>
                  <a:pt x="14" y="12"/>
                  <a:pt x="11" y="11"/>
                </a:cubicBezTo>
                <a:cubicBezTo>
                  <a:pt x="9" y="11"/>
                  <a:pt x="9" y="7"/>
                  <a:pt x="7" y="7"/>
                </a:cubicBezTo>
                <a:cubicBezTo>
                  <a:pt x="7" y="7"/>
                  <a:pt x="3" y="12"/>
                  <a:pt x="3" y="14"/>
                </a:cubicBezTo>
                <a:cubicBezTo>
                  <a:pt x="3" y="15"/>
                  <a:pt x="1" y="16"/>
                  <a:pt x="0" y="16"/>
                </a:cubicBezTo>
                <a:cubicBezTo>
                  <a:pt x="1" y="17"/>
                  <a:pt x="2" y="18"/>
                  <a:pt x="2" y="18"/>
                </a:cubicBezTo>
                <a:cubicBezTo>
                  <a:pt x="3" y="19"/>
                  <a:pt x="1" y="22"/>
                  <a:pt x="2" y="24"/>
                </a:cubicBezTo>
                <a:cubicBezTo>
                  <a:pt x="4" y="27"/>
                  <a:pt x="7" y="23"/>
                  <a:pt x="8" y="26"/>
                </a:cubicBezTo>
                <a:cubicBezTo>
                  <a:pt x="9" y="30"/>
                  <a:pt x="7" y="31"/>
                  <a:pt x="7" y="35"/>
                </a:cubicBezTo>
                <a:cubicBezTo>
                  <a:pt x="7" y="38"/>
                  <a:pt x="5" y="38"/>
                  <a:pt x="5" y="41"/>
                </a:cubicBezTo>
                <a:cubicBezTo>
                  <a:pt x="6" y="44"/>
                  <a:pt x="10" y="40"/>
                  <a:pt x="12" y="38"/>
                </a:cubicBezTo>
                <a:cubicBezTo>
                  <a:pt x="15" y="36"/>
                  <a:pt x="17" y="37"/>
                  <a:pt x="18" y="38"/>
                </a:cubicBezTo>
                <a:cubicBezTo>
                  <a:pt x="19" y="39"/>
                  <a:pt x="23" y="38"/>
                  <a:pt x="23" y="37"/>
                </a:cubicBezTo>
                <a:cubicBezTo>
                  <a:pt x="24" y="35"/>
                  <a:pt x="29" y="34"/>
                  <a:pt x="31" y="36"/>
                </a:cubicBezTo>
                <a:cubicBezTo>
                  <a:pt x="33" y="38"/>
                  <a:pt x="34" y="41"/>
                  <a:pt x="37" y="42"/>
                </a:cubicBezTo>
                <a:cubicBezTo>
                  <a:pt x="39" y="43"/>
                  <a:pt x="35" y="51"/>
                  <a:pt x="38" y="52"/>
                </a:cubicBezTo>
                <a:cubicBezTo>
                  <a:pt x="40" y="52"/>
                  <a:pt x="43" y="56"/>
                  <a:pt x="43" y="60"/>
                </a:cubicBezTo>
                <a:cubicBezTo>
                  <a:pt x="43" y="64"/>
                  <a:pt x="45" y="66"/>
                  <a:pt x="42" y="69"/>
                </a:cubicBezTo>
                <a:cubicBezTo>
                  <a:pt x="44" y="70"/>
                  <a:pt x="46" y="70"/>
                  <a:pt x="45" y="72"/>
                </a:cubicBezTo>
                <a:cubicBezTo>
                  <a:pt x="45" y="73"/>
                  <a:pt x="48" y="72"/>
                  <a:pt x="48" y="70"/>
                </a:cubicBezTo>
                <a:cubicBezTo>
                  <a:pt x="48" y="67"/>
                  <a:pt x="52" y="67"/>
                  <a:pt x="53" y="68"/>
                </a:cubicBezTo>
                <a:cubicBezTo>
                  <a:pt x="55" y="68"/>
                  <a:pt x="57" y="68"/>
                  <a:pt x="59" y="67"/>
                </a:cubicBezTo>
                <a:cubicBezTo>
                  <a:pt x="59" y="65"/>
                  <a:pt x="59" y="64"/>
                  <a:pt x="59" y="63"/>
                </a:cubicBezTo>
                <a:cubicBezTo>
                  <a:pt x="60" y="60"/>
                  <a:pt x="59" y="57"/>
                  <a:pt x="58" y="55"/>
                </a:cubicBezTo>
                <a:cubicBezTo>
                  <a:pt x="56" y="54"/>
                  <a:pt x="52" y="52"/>
                  <a:pt x="51" y="49"/>
                </a:cubicBezTo>
                <a:cubicBezTo>
                  <a:pt x="50" y="46"/>
                  <a:pt x="45" y="43"/>
                  <a:pt x="44" y="40"/>
                </a:cubicBezTo>
                <a:cubicBezTo>
                  <a:pt x="43" y="38"/>
                  <a:pt x="40" y="35"/>
                  <a:pt x="40" y="3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Freeform 66">
            <a:extLst>
              <a:ext uri="{FF2B5EF4-FFF2-40B4-BE49-F238E27FC236}">
                <a16:creationId xmlns:a16="http://schemas.microsoft.com/office/drawing/2014/main" id="{0175462E-F440-4F5A-822F-90F76DA5F5E8}"/>
              </a:ext>
            </a:extLst>
          </p:cNvPr>
          <p:cNvSpPr>
            <a:spLocks/>
          </p:cNvSpPr>
          <p:nvPr/>
        </p:nvSpPr>
        <p:spPr bwMode="auto">
          <a:xfrm>
            <a:off x="7831783" y="4239742"/>
            <a:ext cx="163832" cy="311072"/>
          </a:xfrm>
          <a:custGeom>
            <a:avLst/>
            <a:gdLst>
              <a:gd name="T0" fmla="*/ 39 w 65"/>
              <a:gd name="T1" fmla="*/ 65 h 123"/>
              <a:gd name="T2" fmla="*/ 39 w 65"/>
              <a:gd name="T3" fmla="*/ 58 h 123"/>
              <a:gd name="T4" fmla="*/ 50 w 65"/>
              <a:gd name="T5" fmla="*/ 52 h 123"/>
              <a:gd name="T6" fmla="*/ 61 w 65"/>
              <a:gd name="T7" fmla="*/ 52 h 123"/>
              <a:gd name="T8" fmla="*/ 62 w 65"/>
              <a:gd name="T9" fmla="*/ 53 h 123"/>
              <a:gd name="T10" fmla="*/ 63 w 65"/>
              <a:gd name="T11" fmla="*/ 44 h 123"/>
              <a:gd name="T12" fmla="*/ 58 w 65"/>
              <a:gd name="T13" fmla="*/ 36 h 123"/>
              <a:gd name="T14" fmla="*/ 57 w 65"/>
              <a:gd name="T15" fmla="*/ 26 h 123"/>
              <a:gd name="T16" fmla="*/ 51 w 65"/>
              <a:gd name="T17" fmla="*/ 20 h 123"/>
              <a:gd name="T18" fmla="*/ 43 w 65"/>
              <a:gd name="T19" fmla="*/ 21 h 123"/>
              <a:gd name="T20" fmla="*/ 38 w 65"/>
              <a:gd name="T21" fmla="*/ 22 h 123"/>
              <a:gd name="T22" fmla="*/ 32 w 65"/>
              <a:gd name="T23" fmla="*/ 22 h 123"/>
              <a:gd name="T24" fmla="*/ 25 w 65"/>
              <a:gd name="T25" fmla="*/ 25 h 123"/>
              <a:gd name="T26" fmla="*/ 27 w 65"/>
              <a:gd name="T27" fmla="*/ 19 h 123"/>
              <a:gd name="T28" fmla="*/ 28 w 65"/>
              <a:gd name="T29" fmla="*/ 10 h 123"/>
              <a:gd name="T30" fmla="*/ 22 w 65"/>
              <a:gd name="T31" fmla="*/ 8 h 123"/>
              <a:gd name="T32" fmla="*/ 22 w 65"/>
              <a:gd name="T33" fmla="*/ 2 h 123"/>
              <a:gd name="T34" fmla="*/ 20 w 65"/>
              <a:gd name="T35" fmla="*/ 0 h 123"/>
              <a:gd name="T36" fmla="*/ 19 w 65"/>
              <a:gd name="T37" fmla="*/ 2 h 123"/>
              <a:gd name="T38" fmla="*/ 12 w 65"/>
              <a:gd name="T39" fmla="*/ 6 h 123"/>
              <a:gd name="T40" fmla="*/ 6 w 65"/>
              <a:gd name="T41" fmla="*/ 8 h 123"/>
              <a:gd name="T42" fmla="*/ 1 w 65"/>
              <a:gd name="T43" fmla="*/ 10 h 123"/>
              <a:gd name="T44" fmla="*/ 0 w 65"/>
              <a:gd name="T45" fmla="*/ 23 h 123"/>
              <a:gd name="T46" fmla="*/ 6 w 65"/>
              <a:gd name="T47" fmla="*/ 30 h 123"/>
              <a:gd name="T48" fmla="*/ 7 w 65"/>
              <a:gd name="T49" fmla="*/ 36 h 123"/>
              <a:gd name="T50" fmla="*/ 7 w 65"/>
              <a:gd name="T51" fmla="*/ 39 h 123"/>
              <a:gd name="T52" fmla="*/ 6 w 65"/>
              <a:gd name="T53" fmla="*/ 45 h 123"/>
              <a:gd name="T54" fmla="*/ 8 w 65"/>
              <a:gd name="T55" fmla="*/ 54 h 123"/>
              <a:gd name="T56" fmla="*/ 12 w 65"/>
              <a:gd name="T57" fmla="*/ 64 h 123"/>
              <a:gd name="T58" fmla="*/ 14 w 65"/>
              <a:gd name="T59" fmla="*/ 70 h 123"/>
              <a:gd name="T60" fmla="*/ 7 w 65"/>
              <a:gd name="T61" fmla="*/ 83 h 123"/>
              <a:gd name="T62" fmla="*/ 5 w 65"/>
              <a:gd name="T63" fmla="*/ 95 h 123"/>
              <a:gd name="T64" fmla="*/ 5 w 65"/>
              <a:gd name="T65" fmla="*/ 102 h 123"/>
              <a:gd name="T66" fmla="*/ 16 w 65"/>
              <a:gd name="T67" fmla="*/ 112 h 123"/>
              <a:gd name="T68" fmla="*/ 18 w 65"/>
              <a:gd name="T69" fmla="*/ 116 h 123"/>
              <a:gd name="T70" fmla="*/ 23 w 65"/>
              <a:gd name="T71" fmla="*/ 116 h 123"/>
              <a:gd name="T72" fmla="*/ 27 w 65"/>
              <a:gd name="T73" fmla="*/ 121 h 123"/>
              <a:gd name="T74" fmla="*/ 33 w 65"/>
              <a:gd name="T75" fmla="*/ 122 h 123"/>
              <a:gd name="T76" fmla="*/ 36 w 65"/>
              <a:gd name="T77" fmla="*/ 119 h 123"/>
              <a:gd name="T78" fmla="*/ 27 w 65"/>
              <a:gd name="T79" fmla="*/ 113 h 123"/>
              <a:gd name="T80" fmla="*/ 21 w 65"/>
              <a:gd name="T81" fmla="*/ 104 h 123"/>
              <a:gd name="T82" fmla="*/ 18 w 65"/>
              <a:gd name="T83" fmla="*/ 97 h 123"/>
              <a:gd name="T84" fmla="*/ 13 w 65"/>
              <a:gd name="T85" fmla="*/ 93 h 123"/>
              <a:gd name="T86" fmla="*/ 14 w 65"/>
              <a:gd name="T87" fmla="*/ 80 h 123"/>
              <a:gd name="T88" fmla="*/ 18 w 65"/>
              <a:gd name="T89" fmla="*/ 64 h 123"/>
              <a:gd name="T90" fmla="*/ 25 w 65"/>
              <a:gd name="T91" fmla="*/ 62 h 123"/>
              <a:gd name="T92" fmla="*/ 31 w 65"/>
              <a:gd name="T93" fmla="*/ 66 h 123"/>
              <a:gd name="T94" fmla="*/ 40 w 65"/>
              <a:gd name="T95" fmla="*/ 71 h 123"/>
              <a:gd name="T96" fmla="*/ 40 w 65"/>
              <a:gd name="T97" fmla="*/ 71 h 123"/>
              <a:gd name="T98" fmla="*/ 40 w 65"/>
              <a:gd name="T99" fmla="*/ 71 h 123"/>
              <a:gd name="T100" fmla="*/ 39 w 65"/>
              <a:gd name="T101" fmla="*/ 65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5" h="123">
                <a:moveTo>
                  <a:pt x="39" y="65"/>
                </a:moveTo>
                <a:cubicBezTo>
                  <a:pt x="39" y="61"/>
                  <a:pt x="36" y="61"/>
                  <a:pt x="39" y="58"/>
                </a:cubicBezTo>
                <a:cubicBezTo>
                  <a:pt x="42" y="54"/>
                  <a:pt x="47" y="51"/>
                  <a:pt x="50" y="52"/>
                </a:cubicBezTo>
                <a:cubicBezTo>
                  <a:pt x="53" y="53"/>
                  <a:pt x="59" y="50"/>
                  <a:pt x="61" y="52"/>
                </a:cubicBezTo>
                <a:cubicBezTo>
                  <a:pt x="61" y="53"/>
                  <a:pt x="62" y="53"/>
                  <a:pt x="62" y="53"/>
                </a:cubicBezTo>
                <a:cubicBezTo>
                  <a:pt x="65" y="50"/>
                  <a:pt x="63" y="48"/>
                  <a:pt x="63" y="44"/>
                </a:cubicBezTo>
                <a:cubicBezTo>
                  <a:pt x="63" y="40"/>
                  <a:pt x="60" y="36"/>
                  <a:pt x="58" y="36"/>
                </a:cubicBezTo>
                <a:cubicBezTo>
                  <a:pt x="55" y="35"/>
                  <a:pt x="59" y="27"/>
                  <a:pt x="57" y="26"/>
                </a:cubicBezTo>
                <a:cubicBezTo>
                  <a:pt x="54" y="25"/>
                  <a:pt x="53" y="22"/>
                  <a:pt x="51" y="20"/>
                </a:cubicBezTo>
                <a:cubicBezTo>
                  <a:pt x="49" y="18"/>
                  <a:pt x="44" y="19"/>
                  <a:pt x="43" y="21"/>
                </a:cubicBezTo>
                <a:cubicBezTo>
                  <a:pt x="43" y="22"/>
                  <a:pt x="39" y="23"/>
                  <a:pt x="38" y="22"/>
                </a:cubicBezTo>
                <a:cubicBezTo>
                  <a:pt x="37" y="21"/>
                  <a:pt x="35" y="20"/>
                  <a:pt x="32" y="22"/>
                </a:cubicBezTo>
                <a:cubicBezTo>
                  <a:pt x="30" y="24"/>
                  <a:pt x="26" y="28"/>
                  <a:pt x="25" y="25"/>
                </a:cubicBezTo>
                <a:cubicBezTo>
                  <a:pt x="25" y="22"/>
                  <a:pt x="27" y="22"/>
                  <a:pt x="27" y="19"/>
                </a:cubicBezTo>
                <a:cubicBezTo>
                  <a:pt x="27" y="15"/>
                  <a:pt x="29" y="14"/>
                  <a:pt x="28" y="10"/>
                </a:cubicBezTo>
                <a:cubicBezTo>
                  <a:pt x="27" y="7"/>
                  <a:pt x="24" y="11"/>
                  <a:pt x="22" y="8"/>
                </a:cubicBezTo>
                <a:cubicBezTo>
                  <a:pt x="21" y="6"/>
                  <a:pt x="23" y="3"/>
                  <a:pt x="22" y="2"/>
                </a:cubicBezTo>
                <a:cubicBezTo>
                  <a:pt x="22" y="2"/>
                  <a:pt x="21" y="1"/>
                  <a:pt x="20" y="0"/>
                </a:cubicBezTo>
                <a:cubicBezTo>
                  <a:pt x="20" y="1"/>
                  <a:pt x="19" y="1"/>
                  <a:pt x="19" y="2"/>
                </a:cubicBezTo>
                <a:cubicBezTo>
                  <a:pt x="18" y="3"/>
                  <a:pt x="13" y="4"/>
                  <a:pt x="12" y="6"/>
                </a:cubicBezTo>
                <a:cubicBezTo>
                  <a:pt x="10" y="8"/>
                  <a:pt x="7" y="8"/>
                  <a:pt x="6" y="8"/>
                </a:cubicBezTo>
                <a:cubicBezTo>
                  <a:pt x="5" y="8"/>
                  <a:pt x="1" y="8"/>
                  <a:pt x="1" y="10"/>
                </a:cubicBezTo>
                <a:cubicBezTo>
                  <a:pt x="1" y="12"/>
                  <a:pt x="0" y="21"/>
                  <a:pt x="0" y="23"/>
                </a:cubicBezTo>
                <a:cubicBezTo>
                  <a:pt x="0" y="24"/>
                  <a:pt x="4" y="30"/>
                  <a:pt x="6" y="30"/>
                </a:cubicBezTo>
                <a:cubicBezTo>
                  <a:pt x="7" y="31"/>
                  <a:pt x="5" y="35"/>
                  <a:pt x="7" y="36"/>
                </a:cubicBezTo>
                <a:cubicBezTo>
                  <a:pt x="9" y="37"/>
                  <a:pt x="8" y="40"/>
                  <a:pt x="7" y="39"/>
                </a:cubicBezTo>
                <a:cubicBezTo>
                  <a:pt x="6" y="39"/>
                  <a:pt x="7" y="44"/>
                  <a:pt x="6" y="45"/>
                </a:cubicBezTo>
                <a:cubicBezTo>
                  <a:pt x="4" y="47"/>
                  <a:pt x="5" y="51"/>
                  <a:pt x="8" y="54"/>
                </a:cubicBezTo>
                <a:cubicBezTo>
                  <a:pt x="12" y="57"/>
                  <a:pt x="12" y="61"/>
                  <a:pt x="12" y="64"/>
                </a:cubicBezTo>
                <a:cubicBezTo>
                  <a:pt x="12" y="66"/>
                  <a:pt x="14" y="66"/>
                  <a:pt x="14" y="70"/>
                </a:cubicBezTo>
                <a:cubicBezTo>
                  <a:pt x="14" y="70"/>
                  <a:pt x="10" y="83"/>
                  <a:pt x="7" y="83"/>
                </a:cubicBezTo>
                <a:cubicBezTo>
                  <a:pt x="7" y="86"/>
                  <a:pt x="6" y="92"/>
                  <a:pt x="5" y="95"/>
                </a:cubicBezTo>
                <a:cubicBezTo>
                  <a:pt x="4" y="98"/>
                  <a:pt x="3" y="102"/>
                  <a:pt x="5" y="102"/>
                </a:cubicBezTo>
                <a:cubicBezTo>
                  <a:pt x="8" y="102"/>
                  <a:pt x="12" y="107"/>
                  <a:pt x="16" y="112"/>
                </a:cubicBezTo>
                <a:cubicBezTo>
                  <a:pt x="17" y="113"/>
                  <a:pt x="18" y="115"/>
                  <a:pt x="18" y="116"/>
                </a:cubicBezTo>
                <a:cubicBezTo>
                  <a:pt x="20" y="116"/>
                  <a:pt x="22" y="116"/>
                  <a:pt x="23" y="116"/>
                </a:cubicBezTo>
                <a:cubicBezTo>
                  <a:pt x="26" y="117"/>
                  <a:pt x="27" y="120"/>
                  <a:pt x="27" y="121"/>
                </a:cubicBezTo>
                <a:cubicBezTo>
                  <a:pt x="27" y="123"/>
                  <a:pt x="32" y="122"/>
                  <a:pt x="33" y="122"/>
                </a:cubicBezTo>
                <a:cubicBezTo>
                  <a:pt x="34" y="122"/>
                  <a:pt x="33" y="120"/>
                  <a:pt x="36" y="119"/>
                </a:cubicBezTo>
                <a:cubicBezTo>
                  <a:pt x="34" y="116"/>
                  <a:pt x="30" y="114"/>
                  <a:pt x="27" y="113"/>
                </a:cubicBezTo>
                <a:cubicBezTo>
                  <a:pt x="23" y="113"/>
                  <a:pt x="21" y="107"/>
                  <a:pt x="21" y="104"/>
                </a:cubicBezTo>
                <a:cubicBezTo>
                  <a:pt x="21" y="101"/>
                  <a:pt x="18" y="99"/>
                  <a:pt x="18" y="97"/>
                </a:cubicBezTo>
                <a:cubicBezTo>
                  <a:pt x="18" y="94"/>
                  <a:pt x="16" y="94"/>
                  <a:pt x="13" y="93"/>
                </a:cubicBezTo>
                <a:cubicBezTo>
                  <a:pt x="10" y="92"/>
                  <a:pt x="14" y="83"/>
                  <a:pt x="14" y="80"/>
                </a:cubicBezTo>
                <a:cubicBezTo>
                  <a:pt x="14" y="77"/>
                  <a:pt x="20" y="67"/>
                  <a:pt x="18" y="64"/>
                </a:cubicBezTo>
                <a:cubicBezTo>
                  <a:pt x="17" y="61"/>
                  <a:pt x="24" y="58"/>
                  <a:pt x="25" y="62"/>
                </a:cubicBezTo>
                <a:cubicBezTo>
                  <a:pt x="26" y="65"/>
                  <a:pt x="26" y="67"/>
                  <a:pt x="31" y="66"/>
                </a:cubicBezTo>
                <a:cubicBezTo>
                  <a:pt x="36" y="66"/>
                  <a:pt x="36" y="70"/>
                  <a:pt x="40" y="71"/>
                </a:cubicBezTo>
                <a:cubicBezTo>
                  <a:pt x="40" y="71"/>
                  <a:pt x="40" y="71"/>
                  <a:pt x="40" y="71"/>
                </a:cubicBezTo>
                <a:cubicBezTo>
                  <a:pt x="40" y="71"/>
                  <a:pt x="40" y="71"/>
                  <a:pt x="40" y="71"/>
                </a:cubicBezTo>
                <a:cubicBezTo>
                  <a:pt x="41" y="68"/>
                  <a:pt x="39" y="68"/>
                  <a:pt x="39" y="65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4" name="Freeform 67">
            <a:extLst>
              <a:ext uri="{FF2B5EF4-FFF2-40B4-BE49-F238E27FC236}">
                <a16:creationId xmlns:a16="http://schemas.microsoft.com/office/drawing/2014/main" id="{8D8762A7-9F53-47C8-9B04-E057303F98C3}"/>
              </a:ext>
            </a:extLst>
          </p:cNvPr>
          <p:cNvSpPr>
            <a:spLocks/>
          </p:cNvSpPr>
          <p:nvPr/>
        </p:nvSpPr>
        <p:spPr bwMode="auto">
          <a:xfrm>
            <a:off x="6160288" y="3410216"/>
            <a:ext cx="197013" cy="161758"/>
          </a:xfrm>
          <a:custGeom>
            <a:avLst/>
            <a:gdLst>
              <a:gd name="T0" fmla="*/ 2 w 78"/>
              <a:gd name="T1" fmla="*/ 14 h 64"/>
              <a:gd name="T2" fmla="*/ 2 w 78"/>
              <a:gd name="T3" fmla="*/ 22 h 64"/>
              <a:gd name="T4" fmla="*/ 2 w 78"/>
              <a:gd name="T5" fmla="*/ 25 h 64"/>
              <a:gd name="T6" fmla="*/ 4 w 78"/>
              <a:gd name="T7" fmla="*/ 29 h 64"/>
              <a:gd name="T8" fmla="*/ 5 w 78"/>
              <a:gd name="T9" fmla="*/ 33 h 64"/>
              <a:gd name="T10" fmla="*/ 7 w 78"/>
              <a:gd name="T11" fmla="*/ 40 h 64"/>
              <a:gd name="T12" fmla="*/ 7 w 78"/>
              <a:gd name="T13" fmla="*/ 44 h 64"/>
              <a:gd name="T14" fmla="*/ 12 w 78"/>
              <a:gd name="T15" fmla="*/ 46 h 64"/>
              <a:gd name="T16" fmla="*/ 17 w 78"/>
              <a:gd name="T17" fmla="*/ 50 h 64"/>
              <a:gd name="T18" fmla="*/ 21 w 78"/>
              <a:gd name="T19" fmla="*/ 52 h 64"/>
              <a:gd name="T20" fmla="*/ 26 w 78"/>
              <a:gd name="T21" fmla="*/ 51 h 64"/>
              <a:gd name="T22" fmla="*/ 28 w 78"/>
              <a:gd name="T23" fmla="*/ 54 h 64"/>
              <a:gd name="T24" fmla="*/ 33 w 78"/>
              <a:gd name="T25" fmla="*/ 55 h 64"/>
              <a:gd name="T26" fmla="*/ 37 w 78"/>
              <a:gd name="T27" fmla="*/ 60 h 64"/>
              <a:gd name="T28" fmla="*/ 42 w 78"/>
              <a:gd name="T29" fmla="*/ 59 h 64"/>
              <a:gd name="T30" fmla="*/ 49 w 78"/>
              <a:gd name="T31" fmla="*/ 60 h 64"/>
              <a:gd name="T32" fmla="*/ 55 w 78"/>
              <a:gd name="T33" fmla="*/ 61 h 64"/>
              <a:gd name="T34" fmla="*/ 62 w 78"/>
              <a:gd name="T35" fmla="*/ 62 h 64"/>
              <a:gd name="T36" fmla="*/ 66 w 78"/>
              <a:gd name="T37" fmla="*/ 64 h 64"/>
              <a:gd name="T38" fmla="*/ 66 w 78"/>
              <a:gd name="T39" fmla="*/ 58 h 64"/>
              <a:gd name="T40" fmla="*/ 74 w 78"/>
              <a:gd name="T41" fmla="*/ 51 h 64"/>
              <a:gd name="T42" fmla="*/ 77 w 78"/>
              <a:gd name="T43" fmla="*/ 48 h 64"/>
              <a:gd name="T44" fmla="*/ 74 w 78"/>
              <a:gd name="T45" fmla="*/ 40 h 64"/>
              <a:gd name="T46" fmla="*/ 73 w 78"/>
              <a:gd name="T47" fmla="*/ 33 h 64"/>
              <a:gd name="T48" fmla="*/ 71 w 78"/>
              <a:gd name="T49" fmla="*/ 29 h 64"/>
              <a:gd name="T50" fmla="*/ 75 w 78"/>
              <a:gd name="T51" fmla="*/ 25 h 64"/>
              <a:gd name="T52" fmla="*/ 75 w 78"/>
              <a:gd name="T53" fmla="*/ 18 h 64"/>
              <a:gd name="T54" fmla="*/ 74 w 78"/>
              <a:gd name="T55" fmla="*/ 12 h 64"/>
              <a:gd name="T56" fmla="*/ 68 w 78"/>
              <a:gd name="T57" fmla="*/ 7 h 64"/>
              <a:gd name="T58" fmla="*/ 67 w 78"/>
              <a:gd name="T59" fmla="*/ 7 h 64"/>
              <a:gd name="T60" fmla="*/ 46 w 78"/>
              <a:gd name="T61" fmla="*/ 6 h 64"/>
              <a:gd name="T62" fmla="*/ 42 w 78"/>
              <a:gd name="T63" fmla="*/ 4 h 64"/>
              <a:gd name="T64" fmla="*/ 38 w 78"/>
              <a:gd name="T65" fmla="*/ 7 h 64"/>
              <a:gd name="T66" fmla="*/ 34 w 78"/>
              <a:gd name="T67" fmla="*/ 2 h 64"/>
              <a:gd name="T68" fmla="*/ 17 w 78"/>
              <a:gd name="T69" fmla="*/ 7 h 64"/>
              <a:gd name="T70" fmla="*/ 4 w 78"/>
              <a:gd name="T71" fmla="*/ 11 h 64"/>
              <a:gd name="T72" fmla="*/ 2 w 78"/>
              <a:gd name="T73" fmla="*/ 13 h 64"/>
              <a:gd name="T74" fmla="*/ 2 w 78"/>
              <a:gd name="T75" fmla="*/ 14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8" h="64">
                <a:moveTo>
                  <a:pt x="2" y="14"/>
                </a:moveTo>
                <a:cubicBezTo>
                  <a:pt x="2" y="15"/>
                  <a:pt x="3" y="20"/>
                  <a:pt x="2" y="22"/>
                </a:cubicBezTo>
                <a:cubicBezTo>
                  <a:pt x="0" y="24"/>
                  <a:pt x="1" y="25"/>
                  <a:pt x="2" y="25"/>
                </a:cubicBezTo>
                <a:cubicBezTo>
                  <a:pt x="3" y="26"/>
                  <a:pt x="4" y="28"/>
                  <a:pt x="4" y="29"/>
                </a:cubicBezTo>
                <a:cubicBezTo>
                  <a:pt x="4" y="31"/>
                  <a:pt x="5" y="30"/>
                  <a:pt x="5" y="33"/>
                </a:cubicBezTo>
                <a:cubicBezTo>
                  <a:pt x="5" y="37"/>
                  <a:pt x="6" y="39"/>
                  <a:pt x="7" y="40"/>
                </a:cubicBezTo>
                <a:cubicBezTo>
                  <a:pt x="8" y="41"/>
                  <a:pt x="8" y="42"/>
                  <a:pt x="7" y="44"/>
                </a:cubicBezTo>
                <a:cubicBezTo>
                  <a:pt x="9" y="45"/>
                  <a:pt x="10" y="46"/>
                  <a:pt x="12" y="46"/>
                </a:cubicBezTo>
                <a:cubicBezTo>
                  <a:pt x="16" y="48"/>
                  <a:pt x="17" y="49"/>
                  <a:pt x="17" y="50"/>
                </a:cubicBezTo>
                <a:cubicBezTo>
                  <a:pt x="17" y="51"/>
                  <a:pt x="21" y="54"/>
                  <a:pt x="21" y="52"/>
                </a:cubicBezTo>
                <a:cubicBezTo>
                  <a:pt x="22" y="50"/>
                  <a:pt x="24" y="51"/>
                  <a:pt x="26" y="51"/>
                </a:cubicBezTo>
                <a:cubicBezTo>
                  <a:pt x="28" y="51"/>
                  <a:pt x="28" y="53"/>
                  <a:pt x="28" y="54"/>
                </a:cubicBezTo>
                <a:cubicBezTo>
                  <a:pt x="28" y="55"/>
                  <a:pt x="32" y="54"/>
                  <a:pt x="33" y="55"/>
                </a:cubicBezTo>
                <a:cubicBezTo>
                  <a:pt x="35" y="56"/>
                  <a:pt x="35" y="59"/>
                  <a:pt x="37" y="60"/>
                </a:cubicBezTo>
                <a:cubicBezTo>
                  <a:pt x="39" y="61"/>
                  <a:pt x="41" y="59"/>
                  <a:pt x="42" y="59"/>
                </a:cubicBezTo>
                <a:cubicBezTo>
                  <a:pt x="43" y="60"/>
                  <a:pt x="47" y="61"/>
                  <a:pt x="49" y="60"/>
                </a:cubicBezTo>
                <a:cubicBezTo>
                  <a:pt x="51" y="59"/>
                  <a:pt x="52" y="61"/>
                  <a:pt x="55" y="61"/>
                </a:cubicBezTo>
                <a:cubicBezTo>
                  <a:pt x="58" y="61"/>
                  <a:pt x="61" y="62"/>
                  <a:pt x="62" y="62"/>
                </a:cubicBezTo>
                <a:cubicBezTo>
                  <a:pt x="62" y="63"/>
                  <a:pt x="64" y="63"/>
                  <a:pt x="66" y="64"/>
                </a:cubicBezTo>
                <a:cubicBezTo>
                  <a:pt x="67" y="62"/>
                  <a:pt x="66" y="59"/>
                  <a:pt x="66" y="58"/>
                </a:cubicBezTo>
                <a:cubicBezTo>
                  <a:pt x="66" y="57"/>
                  <a:pt x="73" y="52"/>
                  <a:pt x="74" y="51"/>
                </a:cubicBezTo>
                <a:cubicBezTo>
                  <a:pt x="75" y="49"/>
                  <a:pt x="76" y="49"/>
                  <a:pt x="77" y="48"/>
                </a:cubicBezTo>
                <a:cubicBezTo>
                  <a:pt x="78" y="46"/>
                  <a:pt x="75" y="41"/>
                  <a:pt x="74" y="40"/>
                </a:cubicBezTo>
                <a:cubicBezTo>
                  <a:pt x="73" y="39"/>
                  <a:pt x="73" y="35"/>
                  <a:pt x="73" y="33"/>
                </a:cubicBezTo>
                <a:cubicBezTo>
                  <a:pt x="74" y="31"/>
                  <a:pt x="71" y="30"/>
                  <a:pt x="71" y="29"/>
                </a:cubicBezTo>
                <a:cubicBezTo>
                  <a:pt x="71" y="27"/>
                  <a:pt x="74" y="25"/>
                  <a:pt x="75" y="25"/>
                </a:cubicBezTo>
                <a:cubicBezTo>
                  <a:pt x="77" y="24"/>
                  <a:pt x="76" y="19"/>
                  <a:pt x="75" y="18"/>
                </a:cubicBezTo>
                <a:cubicBezTo>
                  <a:pt x="74" y="16"/>
                  <a:pt x="73" y="14"/>
                  <a:pt x="74" y="12"/>
                </a:cubicBezTo>
                <a:cubicBezTo>
                  <a:pt x="75" y="9"/>
                  <a:pt x="68" y="7"/>
                  <a:pt x="68" y="7"/>
                </a:cubicBezTo>
                <a:cubicBezTo>
                  <a:pt x="67" y="7"/>
                  <a:pt x="67" y="7"/>
                  <a:pt x="67" y="7"/>
                </a:cubicBezTo>
                <a:cubicBezTo>
                  <a:pt x="62" y="8"/>
                  <a:pt x="47" y="6"/>
                  <a:pt x="46" y="6"/>
                </a:cubicBezTo>
                <a:cubicBezTo>
                  <a:pt x="46" y="6"/>
                  <a:pt x="44" y="5"/>
                  <a:pt x="42" y="4"/>
                </a:cubicBezTo>
                <a:cubicBezTo>
                  <a:pt x="42" y="6"/>
                  <a:pt x="40" y="7"/>
                  <a:pt x="38" y="7"/>
                </a:cubicBezTo>
                <a:cubicBezTo>
                  <a:pt x="34" y="7"/>
                  <a:pt x="34" y="3"/>
                  <a:pt x="34" y="2"/>
                </a:cubicBezTo>
                <a:cubicBezTo>
                  <a:pt x="34" y="0"/>
                  <a:pt x="20" y="3"/>
                  <a:pt x="17" y="7"/>
                </a:cubicBezTo>
                <a:cubicBezTo>
                  <a:pt x="13" y="10"/>
                  <a:pt x="4" y="9"/>
                  <a:pt x="4" y="11"/>
                </a:cubicBezTo>
                <a:cubicBezTo>
                  <a:pt x="4" y="12"/>
                  <a:pt x="3" y="13"/>
                  <a:pt x="2" y="13"/>
                </a:cubicBezTo>
                <a:cubicBezTo>
                  <a:pt x="2" y="13"/>
                  <a:pt x="2" y="13"/>
                  <a:pt x="2" y="14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Freeform 68">
            <a:extLst>
              <a:ext uri="{FF2B5EF4-FFF2-40B4-BE49-F238E27FC236}">
                <a16:creationId xmlns:a16="http://schemas.microsoft.com/office/drawing/2014/main" id="{E89C1BD9-FEBF-4DAB-BBF0-25F2E9E22E0D}"/>
              </a:ext>
            </a:extLst>
          </p:cNvPr>
          <p:cNvSpPr>
            <a:spLocks/>
          </p:cNvSpPr>
          <p:nvPr/>
        </p:nvSpPr>
        <p:spPr bwMode="auto">
          <a:xfrm>
            <a:off x="6189321" y="3669444"/>
            <a:ext cx="74657" cy="70510"/>
          </a:xfrm>
          <a:custGeom>
            <a:avLst/>
            <a:gdLst>
              <a:gd name="T0" fmla="*/ 21 w 29"/>
              <a:gd name="T1" fmla="*/ 25 h 28"/>
              <a:gd name="T2" fmla="*/ 27 w 29"/>
              <a:gd name="T3" fmla="*/ 16 h 28"/>
              <a:gd name="T4" fmla="*/ 28 w 29"/>
              <a:gd name="T5" fmla="*/ 6 h 28"/>
              <a:gd name="T6" fmla="*/ 21 w 29"/>
              <a:gd name="T7" fmla="*/ 2 h 28"/>
              <a:gd name="T8" fmla="*/ 9 w 29"/>
              <a:gd name="T9" fmla="*/ 1 h 28"/>
              <a:gd name="T10" fmla="*/ 4 w 29"/>
              <a:gd name="T11" fmla="*/ 2 h 28"/>
              <a:gd name="T12" fmla="*/ 0 w 29"/>
              <a:gd name="T13" fmla="*/ 4 h 28"/>
              <a:gd name="T14" fmla="*/ 4 w 29"/>
              <a:gd name="T15" fmla="*/ 10 h 28"/>
              <a:gd name="T16" fmla="*/ 10 w 29"/>
              <a:gd name="T17" fmla="*/ 18 h 28"/>
              <a:gd name="T18" fmla="*/ 17 w 29"/>
              <a:gd name="T19" fmla="*/ 25 h 28"/>
              <a:gd name="T20" fmla="*/ 21 w 29"/>
              <a:gd name="T21" fmla="*/ 28 h 28"/>
              <a:gd name="T22" fmla="*/ 21 w 29"/>
              <a:gd name="T23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9" h="28">
                <a:moveTo>
                  <a:pt x="21" y="25"/>
                </a:moveTo>
                <a:cubicBezTo>
                  <a:pt x="21" y="24"/>
                  <a:pt x="26" y="16"/>
                  <a:pt x="27" y="16"/>
                </a:cubicBezTo>
                <a:cubicBezTo>
                  <a:pt x="28" y="16"/>
                  <a:pt x="29" y="9"/>
                  <a:pt x="28" y="6"/>
                </a:cubicBezTo>
                <a:cubicBezTo>
                  <a:pt x="24" y="3"/>
                  <a:pt x="21" y="2"/>
                  <a:pt x="21" y="2"/>
                </a:cubicBezTo>
                <a:cubicBezTo>
                  <a:pt x="21" y="2"/>
                  <a:pt x="10" y="2"/>
                  <a:pt x="9" y="1"/>
                </a:cubicBezTo>
                <a:cubicBezTo>
                  <a:pt x="7" y="0"/>
                  <a:pt x="5" y="3"/>
                  <a:pt x="4" y="2"/>
                </a:cubicBezTo>
                <a:cubicBezTo>
                  <a:pt x="2" y="1"/>
                  <a:pt x="0" y="2"/>
                  <a:pt x="0" y="4"/>
                </a:cubicBezTo>
                <a:cubicBezTo>
                  <a:pt x="0" y="6"/>
                  <a:pt x="4" y="7"/>
                  <a:pt x="4" y="10"/>
                </a:cubicBezTo>
                <a:cubicBezTo>
                  <a:pt x="4" y="12"/>
                  <a:pt x="10" y="16"/>
                  <a:pt x="10" y="18"/>
                </a:cubicBezTo>
                <a:cubicBezTo>
                  <a:pt x="10" y="19"/>
                  <a:pt x="14" y="21"/>
                  <a:pt x="17" y="25"/>
                </a:cubicBezTo>
                <a:cubicBezTo>
                  <a:pt x="18" y="26"/>
                  <a:pt x="20" y="27"/>
                  <a:pt x="21" y="28"/>
                </a:cubicBezTo>
                <a:cubicBezTo>
                  <a:pt x="21" y="27"/>
                  <a:pt x="21" y="26"/>
                  <a:pt x="21" y="25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69">
            <a:extLst>
              <a:ext uri="{FF2B5EF4-FFF2-40B4-BE49-F238E27FC236}">
                <a16:creationId xmlns:a16="http://schemas.microsoft.com/office/drawing/2014/main" id="{6DD3EA16-1F4C-42A5-8B78-E0D1713F0180}"/>
              </a:ext>
            </a:extLst>
          </p:cNvPr>
          <p:cNvSpPr>
            <a:spLocks/>
          </p:cNvSpPr>
          <p:nvPr/>
        </p:nvSpPr>
        <p:spPr bwMode="auto">
          <a:xfrm>
            <a:off x="6151993" y="3636262"/>
            <a:ext cx="107838" cy="95395"/>
          </a:xfrm>
          <a:custGeom>
            <a:avLst/>
            <a:gdLst>
              <a:gd name="T0" fmla="*/ 25 w 43"/>
              <a:gd name="T1" fmla="*/ 31 h 38"/>
              <a:gd name="T2" fmla="*/ 19 w 43"/>
              <a:gd name="T3" fmla="*/ 23 h 38"/>
              <a:gd name="T4" fmla="*/ 15 w 43"/>
              <a:gd name="T5" fmla="*/ 17 h 38"/>
              <a:gd name="T6" fmla="*/ 19 w 43"/>
              <a:gd name="T7" fmla="*/ 15 h 38"/>
              <a:gd name="T8" fmla="*/ 24 w 43"/>
              <a:gd name="T9" fmla="*/ 14 h 38"/>
              <a:gd name="T10" fmla="*/ 36 w 43"/>
              <a:gd name="T11" fmla="*/ 15 h 38"/>
              <a:gd name="T12" fmla="*/ 43 w 43"/>
              <a:gd name="T13" fmla="*/ 19 h 38"/>
              <a:gd name="T14" fmla="*/ 43 w 43"/>
              <a:gd name="T15" fmla="*/ 17 h 38"/>
              <a:gd name="T16" fmla="*/ 40 w 43"/>
              <a:gd name="T17" fmla="*/ 11 h 38"/>
              <a:gd name="T18" fmla="*/ 38 w 43"/>
              <a:gd name="T19" fmla="*/ 6 h 38"/>
              <a:gd name="T20" fmla="*/ 36 w 43"/>
              <a:gd name="T21" fmla="*/ 7 h 38"/>
              <a:gd name="T22" fmla="*/ 27 w 43"/>
              <a:gd name="T23" fmla="*/ 5 h 38"/>
              <a:gd name="T24" fmla="*/ 21 w 43"/>
              <a:gd name="T25" fmla="*/ 0 h 38"/>
              <a:gd name="T26" fmla="*/ 16 w 43"/>
              <a:gd name="T27" fmla="*/ 4 h 38"/>
              <a:gd name="T28" fmla="*/ 14 w 43"/>
              <a:gd name="T29" fmla="*/ 8 h 38"/>
              <a:gd name="T30" fmla="*/ 11 w 43"/>
              <a:gd name="T31" fmla="*/ 11 h 38"/>
              <a:gd name="T32" fmla="*/ 6 w 43"/>
              <a:gd name="T33" fmla="*/ 11 h 38"/>
              <a:gd name="T34" fmla="*/ 0 w 43"/>
              <a:gd name="T35" fmla="*/ 12 h 38"/>
              <a:gd name="T36" fmla="*/ 2 w 43"/>
              <a:gd name="T37" fmla="*/ 15 h 38"/>
              <a:gd name="T38" fmla="*/ 8 w 43"/>
              <a:gd name="T39" fmla="*/ 18 h 38"/>
              <a:gd name="T40" fmla="*/ 15 w 43"/>
              <a:gd name="T41" fmla="*/ 29 h 38"/>
              <a:gd name="T42" fmla="*/ 22 w 43"/>
              <a:gd name="T43" fmla="*/ 33 h 38"/>
              <a:gd name="T44" fmla="*/ 28 w 43"/>
              <a:gd name="T45" fmla="*/ 36 h 38"/>
              <a:gd name="T46" fmla="*/ 32 w 43"/>
              <a:gd name="T47" fmla="*/ 38 h 38"/>
              <a:gd name="T48" fmla="*/ 25 w 43"/>
              <a:gd name="T49" fmla="*/ 31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" h="38">
                <a:moveTo>
                  <a:pt x="25" y="31"/>
                </a:moveTo>
                <a:cubicBezTo>
                  <a:pt x="25" y="29"/>
                  <a:pt x="19" y="25"/>
                  <a:pt x="19" y="23"/>
                </a:cubicBezTo>
                <a:cubicBezTo>
                  <a:pt x="19" y="20"/>
                  <a:pt x="15" y="19"/>
                  <a:pt x="15" y="17"/>
                </a:cubicBezTo>
                <a:cubicBezTo>
                  <a:pt x="15" y="15"/>
                  <a:pt x="17" y="14"/>
                  <a:pt x="19" y="15"/>
                </a:cubicBezTo>
                <a:cubicBezTo>
                  <a:pt x="20" y="16"/>
                  <a:pt x="22" y="13"/>
                  <a:pt x="24" y="14"/>
                </a:cubicBezTo>
                <a:cubicBezTo>
                  <a:pt x="25" y="15"/>
                  <a:pt x="36" y="15"/>
                  <a:pt x="36" y="15"/>
                </a:cubicBezTo>
                <a:cubicBezTo>
                  <a:pt x="36" y="15"/>
                  <a:pt x="39" y="16"/>
                  <a:pt x="43" y="19"/>
                </a:cubicBezTo>
                <a:cubicBezTo>
                  <a:pt x="43" y="18"/>
                  <a:pt x="43" y="17"/>
                  <a:pt x="43" y="17"/>
                </a:cubicBezTo>
                <a:cubicBezTo>
                  <a:pt x="42" y="15"/>
                  <a:pt x="43" y="12"/>
                  <a:pt x="40" y="11"/>
                </a:cubicBezTo>
                <a:cubicBezTo>
                  <a:pt x="39" y="11"/>
                  <a:pt x="39" y="8"/>
                  <a:pt x="38" y="6"/>
                </a:cubicBezTo>
                <a:cubicBezTo>
                  <a:pt x="37" y="7"/>
                  <a:pt x="36" y="7"/>
                  <a:pt x="36" y="7"/>
                </a:cubicBezTo>
                <a:cubicBezTo>
                  <a:pt x="33" y="8"/>
                  <a:pt x="29" y="7"/>
                  <a:pt x="27" y="5"/>
                </a:cubicBezTo>
                <a:cubicBezTo>
                  <a:pt x="26" y="4"/>
                  <a:pt x="22" y="1"/>
                  <a:pt x="21" y="0"/>
                </a:cubicBezTo>
                <a:cubicBezTo>
                  <a:pt x="20" y="1"/>
                  <a:pt x="17" y="3"/>
                  <a:pt x="16" y="4"/>
                </a:cubicBezTo>
                <a:cubicBezTo>
                  <a:pt x="14" y="4"/>
                  <a:pt x="15" y="8"/>
                  <a:pt x="14" y="8"/>
                </a:cubicBezTo>
                <a:cubicBezTo>
                  <a:pt x="12" y="8"/>
                  <a:pt x="11" y="10"/>
                  <a:pt x="11" y="11"/>
                </a:cubicBezTo>
                <a:cubicBezTo>
                  <a:pt x="11" y="12"/>
                  <a:pt x="7" y="10"/>
                  <a:pt x="6" y="11"/>
                </a:cubicBezTo>
                <a:cubicBezTo>
                  <a:pt x="5" y="11"/>
                  <a:pt x="2" y="12"/>
                  <a:pt x="0" y="12"/>
                </a:cubicBezTo>
                <a:cubicBezTo>
                  <a:pt x="1" y="14"/>
                  <a:pt x="0" y="15"/>
                  <a:pt x="2" y="15"/>
                </a:cubicBezTo>
                <a:cubicBezTo>
                  <a:pt x="4" y="15"/>
                  <a:pt x="8" y="15"/>
                  <a:pt x="8" y="18"/>
                </a:cubicBezTo>
                <a:cubicBezTo>
                  <a:pt x="8" y="21"/>
                  <a:pt x="13" y="27"/>
                  <a:pt x="15" y="29"/>
                </a:cubicBezTo>
                <a:cubicBezTo>
                  <a:pt x="17" y="31"/>
                  <a:pt x="21" y="31"/>
                  <a:pt x="22" y="33"/>
                </a:cubicBezTo>
                <a:cubicBezTo>
                  <a:pt x="22" y="35"/>
                  <a:pt x="25" y="36"/>
                  <a:pt x="28" y="36"/>
                </a:cubicBezTo>
                <a:cubicBezTo>
                  <a:pt x="29" y="37"/>
                  <a:pt x="31" y="37"/>
                  <a:pt x="32" y="38"/>
                </a:cubicBezTo>
                <a:cubicBezTo>
                  <a:pt x="29" y="34"/>
                  <a:pt x="25" y="32"/>
                  <a:pt x="25" y="3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70">
            <a:extLst>
              <a:ext uri="{FF2B5EF4-FFF2-40B4-BE49-F238E27FC236}">
                <a16:creationId xmlns:a16="http://schemas.microsoft.com/office/drawing/2014/main" id="{F0EE4C16-5BB2-496F-B1D9-A16E1EC9637D}"/>
              </a:ext>
            </a:extLst>
          </p:cNvPr>
          <p:cNvSpPr>
            <a:spLocks/>
          </p:cNvSpPr>
          <p:nvPr/>
        </p:nvSpPr>
        <p:spPr bwMode="auto">
          <a:xfrm>
            <a:off x="6257756" y="3737879"/>
            <a:ext cx="37329" cy="72584"/>
          </a:xfrm>
          <a:custGeom>
            <a:avLst/>
            <a:gdLst>
              <a:gd name="T0" fmla="*/ 10 w 15"/>
              <a:gd name="T1" fmla="*/ 25 h 29"/>
              <a:gd name="T2" fmla="*/ 12 w 15"/>
              <a:gd name="T3" fmla="*/ 22 h 29"/>
              <a:gd name="T4" fmla="*/ 14 w 15"/>
              <a:gd name="T5" fmla="*/ 17 h 29"/>
              <a:gd name="T6" fmla="*/ 15 w 15"/>
              <a:gd name="T7" fmla="*/ 17 h 29"/>
              <a:gd name="T8" fmla="*/ 10 w 15"/>
              <a:gd name="T9" fmla="*/ 12 h 29"/>
              <a:gd name="T10" fmla="*/ 11 w 15"/>
              <a:gd name="T11" fmla="*/ 4 h 29"/>
              <a:gd name="T12" fmla="*/ 4 w 15"/>
              <a:gd name="T13" fmla="*/ 0 h 29"/>
              <a:gd name="T14" fmla="*/ 0 w 15"/>
              <a:gd name="T15" fmla="*/ 5 h 29"/>
              <a:gd name="T16" fmla="*/ 2 w 15"/>
              <a:gd name="T17" fmla="*/ 10 h 29"/>
              <a:gd name="T18" fmla="*/ 2 w 15"/>
              <a:gd name="T19" fmla="*/ 22 h 29"/>
              <a:gd name="T20" fmla="*/ 7 w 15"/>
              <a:gd name="T21" fmla="*/ 29 h 29"/>
              <a:gd name="T22" fmla="*/ 10 w 15"/>
              <a:gd name="T23" fmla="*/ 25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" h="29">
                <a:moveTo>
                  <a:pt x="10" y="25"/>
                </a:moveTo>
                <a:cubicBezTo>
                  <a:pt x="11" y="24"/>
                  <a:pt x="10" y="23"/>
                  <a:pt x="12" y="22"/>
                </a:cubicBezTo>
                <a:cubicBezTo>
                  <a:pt x="13" y="20"/>
                  <a:pt x="14" y="18"/>
                  <a:pt x="14" y="17"/>
                </a:cubicBezTo>
                <a:cubicBezTo>
                  <a:pt x="15" y="17"/>
                  <a:pt x="15" y="17"/>
                  <a:pt x="15" y="17"/>
                </a:cubicBezTo>
                <a:cubicBezTo>
                  <a:pt x="12" y="15"/>
                  <a:pt x="11" y="14"/>
                  <a:pt x="10" y="12"/>
                </a:cubicBezTo>
                <a:cubicBezTo>
                  <a:pt x="9" y="10"/>
                  <a:pt x="10" y="6"/>
                  <a:pt x="11" y="4"/>
                </a:cubicBezTo>
                <a:cubicBezTo>
                  <a:pt x="9" y="3"/>
                  <a:pt x="5" y="0"/>
                  <a:pt x="4" y="0"/>
                </a:cubicBezTo>
                <a:cubicBezTo>
                  <a:pt x="3" y="0"/>
                  <a:pt x="1" y="3"/>
                  <a:pt x="0" y="5"/>
                </a:cubicBezTo>
                <a:cubicBezTo>
                  <a:pt x="3" y="7"/>
                  <a:pt x="4" y="8"/>
                  <a:pt x="2" y="10"/>
                </a:cubicBezTo>
                <a:cubicBezTo>
                  <a:pt x="0" y="13"/>
                  <a:pt x="0" y="20"/>
                  <a:pt x="2" y="22"/>
                </a:cubicBezTo>
                <a:cubicBezTo>
                  <a:pt x="4" y="24"/>
                  <a:pt x="5" y="28"/>
                  <a:pt x="7" y="29"/>
                </a:cubicBezTo>
                <a:cubicBezTo>
                  <a:pt x="8" y="27"/>
                  <a:pt x="8" y="25"/>
                  <a:pt x="10" y="25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71">
            <a:extLst>
              <a:ext uri="{FF2B5EF4-FFF2-40B4-BE49-F238E27FC236}">
                <a16:creationId xmlns:a16="http://schemas.microsoft.com/office/drawing/2014/main" id="{E852E90F-F018-43A5-B615-F6DFE267F13F}"/>
              </a:ext>
            </a:extLst>
          </p:cNvPr>
          <p:cNvSpPr>
            <a:spLocks/>
          </p:cNvSpPr>
          <p:nvPr/>
        </p:nvSpPr>
        <p:spPr bwMode="auto">
          <a:xfrm>
            <a:off x="6069040" y="3574048"/>
            <a:ext cx="151389" cy="66362"/>
          </a:xfrm>
          <a:custGeom>
            <a:avLst/>
            <a:gdLst>
              <a:gd name="T0" fmla="*/ 51 w 60"/>
              <a:gd name="T1" fmla="*/ 2 h 26"/>
              <a:gd name="T2" fmla="*/ 43 w 60"/>
              <a:gd name="T3" fmla="*/ 0 h 26"/>
              <a:gd name="T4" fmla="*/ 42 w 60"/>
              <a:gd name="T5" fmla="*/ 3 h 26"/>
              <a:gd name="T6" fmla="*/ 35 w 60"/>
              <a:gd name="T7" fmla="*/ 4 h 26"/>
              <a:gd name="T8" fmla="*/ 31 w 60"/>
              <a:gd name="T9" fmla="*/ 7 h 26"/>
              <a:gd name="T10" fmla="*/ 27 w 60"/>
              <a:gd name="T11" fmla="*/ 12 h 26"/>
              <a:gd name="T12" fmla="*/ 24 w 60"/>
              <a:gd name="T13" fmla="*/ 14 h 26"/>
              <a:gd name="T14" fmla="*/ 16 w 60"/>
              <a:gd name="T15" fmla="*/ 16 h 26"/>
              <a:gd name="T16" fmla="*/ 11 w 60"/>
              <a:gd name="T17" fmla="*/ 16 h 26"/>
              <a:gd name="T18" fmla="*/ 7 w 60"/>
              <a:gd name="T19" fmla="*/ 17 h 26"/>
              <a:gd name="T20" fmla="*/ 2 w 60"/>
              <a:gd name="T21" fmla="*/ 15 h 26"/>
              <a:gd name="T22" fmla="*/ 1 w 60"/>
              <a:gd name="T23" fmla="*/ 20 h 26"/>
              <a:gd name="T24" fmla="*/ 5 w 60"/>
              <a:gd name="T25" fmla="*/ 22 h 26"/>
              <a:gd name="T26" fmla="*/ 10 w 60"/>
              <a:gd name="T27" fmla="*/ 23 h 26"/>
              <a:gd name="T28" fmla="*/ 15 w 60"/>
              <a:gd name="T29" fmla="*/ 21 h 26"/>
              <a:gd name="T30" fmla="*/ 22 w 60"/>
              <a:gd name="T31" fmla="*/ 20 h 26"/>
              <a:gd name="T32" fmla="*/ 23 w 60"/>
              <a:gd name="T33" fmla="*/ 24 h 26"/>
              <a:gd name="T34" fmla="*/ 30 w 60"/>
              <a:gd name="T35" fmla="*/ 25 h 26"/>
              <a:gd name="T36" fmla="*/ 39 w 60"/>
              <a:gd name="T37" fmla="*/ 26 h 26"/>
              <a:gd name="T38" fmla="*/ 46 w 60"/>
              <a:gd name="T39" fmla="*/ 24 h 26"/>
              <a:gd name="T40" fmla="*/ 52 w 60"/>
              <a:gd name="T41" fmla="*/ 22 h 26"/>
              <a:gd name="T42" fmla="*/ 52 w 60"/>
              <a:gd name="T43" fmla="*/ 22 h 26"/>
              <a:gd name="T44" fmla="*/ 53 w 60"/>
              <a:gd name="T45" fmla="*/ 20 h 26"/>
              <a:gd name="T46" fmla="*/ 54 w 60"/>
              <a:gd name="T47" fmla="*/ 17 h 26"/>
              <a:gd name="T48" fmla="*/ 55 w 60"/>
              <a:gd name="T49" fmla="*/ 14 h 26"/>
              <a:gd name="T50" fmla="*/ 59 w 60"/>
              <a:gd name="T51" fmla="*/ 12 h 26"/>
              <a:gd name="T52" fmla="*/ 60 w 60"/>
              <a:gd name="T53" fmla="*/ 9 h 26"/>
              <a:gd name="T54" fmla="*/ 57 w 60"/>
              <a:gd name="T55" fmla="*/ 3 h 26"/>
              <a:gd name="T56" fmla="*/ 51 w 60"/>
              <a:gd name="T57" fmla="*/ 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60" h="26">
                <a:moveTo>
                  <a:pt x="51" y="2"/>
                </a:moveTo>
                <a:cubicBezTo>
                  <a:pt x="49" y="0"/>
                  <a:pt x="43" y="0"/>
                  <a:pt x="43" y="0"/>
                </a:cubicBezTo>
                <a:cubicBezTo>
                  <a:pt x="43" y="0"/>
                  <a:pt x="43" y="2"/>
                  <a:pt x="42" y="3"/>
                </a:cubicBezTo>
                <a:cubicBezTo>
                  <a:pt x="41" y="4"/>
                  <a:pt x="37" y="4"/>
                  <a:pt x="35" y="4"/>
                </a:cubicBezTo>
                <a:cubicBezTo>
                  <a:pt x="34" y="5"/>
                  <a:pt x="31" y="5"/>
                  <a:pt x="31" y="7"/>
                </a:cubicBezTo>
                <a:cubicBezTo>
                  <a:pt x="30" y="8"/>
                  <a:pt x="26" y="7"/>
                  <a:pt x="27" y="12"/>
                </a:cubicBezTo>
                <a:cubicBezTo>
                  <a:pt x="29" y="16"/>
                  <a:pt x="25" y="14"/>
                  <a:pt x="24" y="14"/>
                </a:cubicBezTo>
                <a:cubicBezTo>
                  <a:pt x="23" y="13"/>
                  <a:pt x="17" y="14"/>
                  <a:pt x="16" y="16"/>
                </a:cubicBezTo>
                <a:cubicBezTo>
                  <a:pt x="15" y="17"/>
                  <a:pt x="13" y="17"/>
                  <a:pt x="11" y="16"/>
                </a:cubicBezTo>
                <a:cubicBezTo>
                  <a:pt x="10" y="15"/>
                  <a:pt x="8" y="15"/>
                  <a:pt x="7" y="17"/>
                </a:cubicBezTo>
                <a:cubicBezTo>
                  <a:pt x="5" y="18"/>
                  <a:pt x="4" y="15"/>
                  <a:pt x="2" y="15"/>
                </a:cubicBezTo>
                <a:cubicBezTo>
                  <a:pt x="0" y="16"/>
                  <a:pt x="1" y="19"/>
                  <a:pt x="1" y="20"/>
                </a:cubicBezTo>
                <a:cubicBezTo>
                  <a:pt x="1" y="20"/>
                  <a:pt x="4" y="23"/>
                  <a:pt x="5" y="22"/>
                </a:cubicBezTo>
                <a:cubicBezTo>
                  <a:pt x="7" y="21"/>
                  <a:pt x="9" y="22"/>
                  <a:pt x="10" y="23"/>
                </a:cubicBezTo>
                <a:cubicBezTo>
                  <a:pt x="12" y="24"/>
                  <a:pt x="14" y="22"/>
                  <a:pt x="15" y="21"/>
                </a:cubicBezTo>
                <a:cubicBezTo>
                  <a:pt x="16" y="20"/>
                  <a:pt x="21" y="20"/>
                  <a:pt x="22" y="20"/>
                </a:cubicBezTo>
                <a:cubicBezTo>
                  <a:pt x="22" y="20"/>
                  <a:pt x="22" y="23"/>
                  <a:pt x="23" y="24"/>
                </a:cubicBezTo>
                <a:cubicBezTo>
                  <a:pt x="24" y="24"/>
                  <a:pt x="27" y="25"/>
                  <a:pt x="30" y="25"/>
                </a:cubicBezTo>
                <a:cubicBezTo>
                  <a:pt x="33" y="25"/>
                  <a:pt x="38" y="26"/>
                  <a:pt x="39" y="26"/>
                </a:cubicBezTo>
                <a:cubicBezTo>
                  <a:pt x="41" y="26"/>
                  <a:pt x="43" y="24"/>
                  <a:pt x="46" y="24"/>
                </a:cubicBezTo>
                <a:cubicBezTo>
                  <a:pt x="50" y="24"/>
                  <a:pt x="51" y="22"/>
                  <a:pt x="52" y="22"/>
                </a:cubicBezTo>
                <a:cubicBezTo>
                  <a:pt x="52" y="22"/>
                  <a:pt x="52" y="22"/>
                  <a:pt x="52" y="22"/>
                </a:cubicBezTo>
                <a:cubicBezTo>
                  <a:pt x="52" y="21"/>
                  <a:pt x="52" y="20"/>
                  <a:pt x="53" y="20"/>
                </a:cubicBezTo>
                <a:cubicBezTo>
                  <a:pt x="54" y="20"/>
                  <a:pt x="54" y="18"/>
                  <a:pt x="54" y="17"/>
                </a:cubicBezTo>
                <a:cubicBezTo>
                  <a:pt x="55" y="16"/>
                  <a:pt x="54" y="13"/>
                  <a:pt x="55" y="14"/>
                </a:cubicBezTo>
                <a:cubicBezTo>
                  <a:pt x="57" y="14"/>
                  <a:pt x="59" y="14"/>
                  <a:pt x="59" y="12"/>
                </a:cubicBezTo>
                <a:cubicBezTo>
                  <a:pt x="59" y="11"/>
                  <a:pt x="59" y="10"/>
                  <a:pt x="60" y="9"/>
                </a:cubicBezTo>
                <a:cubicBezTo>
                  <a:pt x="58" y="7"/>
                  <a:pt x="57" y="3"/>
                  <a:pt x="57" y="3"/>
                </a:cubicBezTo>
                <a:cubicBezTo>
                  <a:pt x="57" y="3"/>
                  <a:pt x="53" y="4"/>
                  <a:pt x="51" y="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72">
            <a:extLst>
              <a:ext uri="{FF2B5EF4-FFF2-40B4-BE49-F238E27FC236}">
                <a16:creationId xmlns:a16="http://schemas.microsoft.com/office/drawing/2014/main" id="{EF8A0157-BF38-45CD-9377-4032ABB270FA}"/>
              </a:ext>
            </a:extLst>
          </p:cNvPr>
          <p:cNvSpPr>
            <a:spLocks/>
          </p:cNvSpPr>
          <p:nvPr/>
        </p:nvSpPr>
        <p:spPr bwMode="auto">
          <a:xfrm>
            <a:off x="6199690" y="3582343"/>
            <a:ext cx="130651" cy="74657"/>
          </a:xfrm>
          <a:custGeom>
            <a:avLst/>
            <a:gdLst>
              <a:gd name="T0" fmla="*/ 50 w 52"/>
              <a:gd name="T1" fmla="*/ 6 h 30"/>
              <a:gd name="T2" fmla="*/ 48 w 52"/>
              <a:gd name="T3" fmla="*/ 4 h 30"/>
              <a:gd name="T4" fmla="*/ 43 w 52"/>
              <a:gd name="T5" fmla="*/ 3 h 30"/>
              <a:gd name="T6" fmla="*/ 36 w 52"/>
              <a:gd name="T7" fmla="*/ 0 h 30"/>
              <a:gd name="T8" fmla="*/ 29 w 52"/>
              <a:gd name="T9" fmla="*/ 5 h 30"/>
              <a:gd name="T10" fmla="*/ 20 w 52"/>
              <a:gd name="T11" fmla="*/ 8 h 30"/>
              <a:gd name="T12" fmla="*/ 9 w 52"/>
              <a:gd name="T13" fmla="*/ 8 h 30"/>
              <a:gd name="T14" fmla="*/ 8 w 52"/>
              <a:gd name="T15" fmla="*/ 6 h 30"/>
              <a:gd name="T16" fmla="*/ 7 w 52"/>
              <a:gd name="T17" fmla="*/ 9 h 30"/>
              <a:gd name="T18" fmla="*/ 3 w 52"/>
              <a:gd name="T19" fmla="*/ 11 h 30"/>
              <a:gd name="T20" fmla="*/ 2 w 52"/>
              <a:gd name="T21" fmla="*/ 14 h 30"/>
              <a:gd name="T22" fmla="*/ 1 w 52"/>
              <a:gd name="T23" fmla="*/ 17 h 30"/>
              <a:gd name="T24" fmla="*/ 0 w 52"/>
              <a:gd name="T25" fmla="*/ 19 h 30"/>
              <a:gd name="T26" fmla="*/ 2 w 52"/>
              <a:gd name="T27" fmla="*/ 22 h 30"/>
              <a:gd name="T28" fmla="*/ 2 w 52"/>
              <a:gd name="T29" fmla="*/ 22 h 30"/>
              <a:gd name="T30" fmla="*/ 8 w 52"/>
              <a:gd name="T31" fmla="*/ 27 h 30"/>
              <a:gd name="T32" fmla="*/ 17 w 52"/>
              <a:gd name="T33" fmla="*/ 29 h 30"/>
              <a:gd name="T34" fmla="*/ 28 w 52"/>
              <a:gd name="T35" fmla="*/ 26 h 30"/>
              <a:gd name="T36" fmla="*/ 31 w 52"/>
              <a:gd name="T37" fmla="*/ 27 h 30"/>
              <a:gd name="T38" fmla="*/ 33 w 52"/>
              <a:gd name="T39" fmla="*/ 27 h 30"/>
              <a:gd name="T40" fmla="*/ 38 w 52"/>
              <a:gd name="T41" fmla="*/ 24 h 30"/>
              <a:gd name="T42" fmla="*/ 46 w 52"/>
              <a:gd name="T43" fmla="*/ 12 h 30"/>
              <a:gd name="T44" fmla="*/ 51 w 52"/>
              <a:gd name="T45" fmla="*/ 8 h 30"/>
              <a:gd name="T46" fmla="*/ 50 w 52"/>
              <a:gd name="T47" fmla="*/ 6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2" h="30">
                <a:moveTo>
                  <a:pt x="50" y="6"/>
                </a:moveTo>
                <a:cubicBezTo>
                  <a:pt x="50" y="5"/>
                  <a:pt x="49" y="5"/>
                  <a:pt x="48" y="4"/>
                </a:cubicBezTo>
                <a:cubicBezTo>
                  <a:pt x="46" y="4"/>
                  <a:pt x="44" y="3"/>
                  <a:pt x="43" y="3"/>
                </a:cubicBezTo>
                <a:cubicBezTo>
                  <a:pt x="42" y="1"/>
                  <a:pt x="37" y="1"/>
                  <a:pt x="36" y="0"/>
                </a:cubicBezTo>
                <a:cubicBezTo>
                  <a:pt x="35" y="0"/>
                  <a:pt x="30" y="5"/>
                  <a:pt x="29" y="5"/>
                </a:cubicBezTo>
                <a:cubicBezTo>
                  <a:pt x="27" y="5"/>
                  <a:pt x="20" y="6"/>
                  <a:pt x="20" y="8"/>
                </a:cubicBezTo>
                <a:cubicBezTo>
                  <a:pt x="20" y="10"/>
                  <a:pt x="12" y="10"/>
                  <a:pt x="9" y="8"/>
                </a:cubicBezTo>
                <a:cubicBezTo>
                  <a:pt x="9" y="7"/>
                  <a:pt x="8" y="7"/>
                  <a:pt x="8" y="6"/>
                </a:cubicBezTo>
                <a:cubicBezTo>
                  <a:pt x="7" y="7"/>
                  <a:pt x="7" y="8"/>
                  <a:pt x="7" y="9"/>
                </a:cubicBezTo>
                <a:cubicBezTo>
                  <a:pt x="7" y="11"/>
                  <a:pt x="5" y="11"/>
                  <a:pt x="3" y="11"/>
                </a:cubicBezTo>
                <a:cubicBezTo>
                  <a:pt x="2" y="10"/>
                  <a:pt x="3" y="13"/>
                  <a:pt x="2" y="14"/>
                </a:cubicBezTo>
                <a:cubicBezTo>
                  <a:pt x="2" y="15"/>
                  <a:pt x="2" y="17"/>
                  <a:pt x="1" y="17"/>
                </a:cubicBezTo>
                <a:cubicBezTo>
                  <a:pt x="0" y="17"/>
                  <a:pt x="0" y="18"/>
                  <a:pt x="0" y="19"/>
                </a:cubicBezTo>
                <a:cubicBezTo>
                  <a:pt x="0" y="19"/>
                  <a:pt x="2" y="22"/>
                  <a:pt x="2" y="22"/>
                </a:cubicBezTo>
                <a:cubicBezTo>
                  <a:pt x="2" y="22"/>
                  <a:pt x="2" y="22"/>
                  <a:pt x="2" y="22"/>
                </a:cubicBezTo>
                <a:cubicBezTo>
                  <a:pt x="3" y="23"/>
                  <a:pt x="7" y="26"/>
                  <a:pt x="8" y="27"/>
                </a:cubicBezTo>
                <a:cubicBezTo>
                  <a:pt x="10" y="29"/>
                  <a:pt x="14" y="30"/>
                  <a:pt x="17" y="29"/>
                </a:cubicBezTo>
                <a:cubicBezTo>
                  <a:pt x="19" y="29"/>
                  <a:pt x="28" y="26"/>
                  <a:pt x="28" y="26"/>
                </a:cubicBezTo>
                <a:cubicBezTo>
                  <a:pt x="28" y="26"/>
                  <a:pt x="30" y="27"/>
                  <a:pt x="31" y="27"/>
                </a:cubicBezTo>
                <a:cubicBezTo>
                  <a:pt x="31" y="27"/>
                  <a:pt x="32" y="27"/>
                  <a:pt x="33" y="27"/>
                </a:cubicBezTo>
                <a:cubicBezTo>
                  <a:pt x="34" y="27"/>
                  <a:pt x="36" y="26"/>
                  <a:pt x="38" y="24"/>
                </a:cubicBezTo>
                <a:cubicBezTo>
                  <a:pt x="41" y="21"/>
                  <a:pt x="44" y="12"/>
                  <a:pt x="46" y="12"/>
                </a:cubicBezTo>
                <a:cubicBezTo>
                  <a:pt x="47" y="11"/>
                  <a:pt x="49" y="9"/>
                  <a:pt x="51" y="8"/>
                </a:cubicBezTo>
                <a:cubicBezTo>
                  <a:pt x="52" y="7"/>
                  <a:pt x="52" y="6"/>
                  <a:pt x="50" y="6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73">
            <a:extLst>
              <a:ext uri="{FF2B5EF4-FFF2-40B4-BE49-F238E27FC236}">
                <a16:creationId xmlns:a16="http://schemas.microsoft.com/office/drawing/2014/main" id="{4514DDEB-15D6-4F00-AFC7-64DD586F2F4E}"/>
              </a:ext>
            </a:extLst>
          </p:cNvPr>
          <p:cNvSpPr>
            <a:spLocks/>
          </p:cNvSpPr>
          <p:nvPr/>
        </p:nvSpPr>
        <p:spPr bwMode="auto">
          <a:xfrm>
            <a:off x="6120885" y="3518054"/>
            <a:ext cx="130651" cy="66362"/>
          </a:xfrm>
          <a:custGeom>
            <a:avLst/>
            <a:gdLst>
              <a:gd name="T0" fmla="*/ 48 w 51"/>
              <a:gd name="T1" fmla="*/ 12 h 26"/>
              <a:gd name="T2" fmla="*/ 43 w 51"/>
              <a:gd name="T3" fmla="*/ 11 h 26"/>
              <a:gd name="T4" fmla="*/ 41 w 51"/>
              <a:gd name="T5" fmla="*/ 8 h 26"/>
              <a:gd name="T6" fmla="*/ 36 w 51"/>
              <a:gd name="T7" fmla="*/ 9 h 26"/>
              <a:gd name="T8" fmla="*/ 32 w 51"/>
              <a:gd name="T9" fmla="*/ 7 h 26"/>
              <a:gd name="T10" fmla="*/ 27 w 51"/>
              <a:gd name="T11" fmla="*/ 3 h 26"/>
              <a:gd name="T12" fmla="*/ 22 w 51"/>
              <a:gd name="T13" fmla="*/ 1 h 26"/>
              <a:gd name="T14" fmla="*/ 22 w 51"/>
              <a:gd name="T15" fmla="*/ 1 h 26"/>
              <a:gd name="T16" fmla="*/ 17 w 51"/>
              <a:gd name="T17" fmla="*/ 2 h 26"/>
              <a:gd name="T18" fmla="*/ 11 w 51"/>
              <a:gd name="T19" fmla="*/ 5 h 26"/>
              <a:gd name="T20" fmla="*/ 2 w 51"/>
              <a:gd name="T21" fmla="*/ 8 h 26"/>
              <a:gd name="T22" fmla="*/ 3 w 51"/>
              <a:gd name="T23" fmla="*/ 12 h 26"/>
              <a:gd name="T24" fmla="*/ 6 w 51"/>
              <a:gd name="T25" fmla="*/ 19 h 26"/>
              <a:gd name="T26" fmla="*/ 14 w 51"/>
              <a:gd name="T27" fmla="*/ 25 h 26"/>
              <a:gd name="T28" fmla="*/ 14 w 51"/>
              <a:gd name="T29" fmla="*/ 26 h 26"/>
              <a:gd name="T30" fmla="*/ 21 w 51"/>
              <a:gd name="T31" fmla="*/ 25 h 26"/>
              <a:gd name="T32" fmla="*/ 22 w 51"/>
              <a:gd name="T33" fmla="*/ 22 h 26"/>
              <a:gd name="T34" fmla="*/ 30 w 51"/>
              <a:gd name="T35" fmla="*/ 24 h 26"/>
              <a:gd name="T36" fmla="*/ 36 w 51"/>
              <a:gd name="T37" fmla="*/ 25 h 26"/>
              <a:gd name="T38" fmla="*/ 36 w 51"/>
              <a:gd name="T39" fmla="*/ 26 h 26"/>
              <a:gd name="T40" fmla="*/ 39 w 51"/>
              <a:gd name="T41" fmla="*/ 24 h 26"/>
              <a:gd name="T42" fmla="*/ 46 w 51"/>
              <a:gd name="T43" fmla="*/ 20 h 26"/>
              <a:gd name="T44" fmla="*/ 51 w 51"/>
              <a:gd name="T45" fmla="*/ 16 h 26"/>
              <a:gd name="T46" fmla="*/ 48 w 51"/>
              <a:gd name="T47" fmla="*/ 12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51" h="26">
                <a:moveTo>
                  <a:pt x="48" y="12"/>
                </a:moveTo>
                <a:cubicBezTo>
                  <a:pt x="47" y="11"/>
                  <a:pt x="43" y="12"/>
                  <a:pt x="43" y="11"/>
                </a:cubicBezTo>
                <a:cubicBezTo>
                  <a:pt x="43" y="10"/>
                  <a:pt x="43" y="8"/>
                  <a:pt x="41" y="8"/>
                </a:cubicBezTo>
                <a:cubicBezTo>
                  <a:pt x="39" y="8"/>
                  <a:pt x="37" y="7"/>
                  <a:pt x="36" y="9"/>
                </a:cubicBezTo>
                <a:cubicBezTo>
                  <a:pt x="36" y="11"/>
                  <a:pt x="32" y="8"/>
                  <a:pt x="32" y="7"/>
                </a:cubicBezTo>
                <a:cubicBezTo>
                  <a:pt x="32" y="6"/>
                  <a:pt x="31" y="5"/>
                  <a:pt x="27" y="3"/>
                </a:cubicBezTo>
                <a:cubicBezTo>
                  <a:pt x="25" y="3"/>
                  <a:pt x="24" y="2"/>
                  <a:pt x="22" y="1"/>
                </a:cubicBezTo>
                <a:cubicBezTo>
                  <a:pt x="22" y="1"/>
                  <a:pt x="22" y="1"/>
                  <a:pt x="22" y="1"/>
                </a:cubicBezTo>
                <a:cubicBezTo>
                  <a:pt x="21" y="2"/>
                  <a:pt x="19" y="0"/>
                  <a:pt x="17" y="2"/>
                </a:cubicBezTo>
                <a:cubicBezTo>
                  <a:pt x="16" y="3"/>
                  <a:pt x="13" y="3"/>
                  <a:pt x="11" y="5"/>
                </a:cubicBezTo>
                <a:cubicBezTo>
                  <a:pt x="9" y="6"/>
                  <a:pt x="5" y="7"/>
                  <a:pt x="2" y="8"/>
                </a:cubicBezTo>
                <a:cubicBezTo>
                  <a:pt x="0" y="8"/>
                  <a:pt x="2" y="10"/>
                  <a:pt x="3" y="12"/>
                </a:cubicBezTo>
                <a:cubicBezTo>
                  <a:pt x="4" y="14"/>
                  <a:pt x="4" y="18"/>
                  <a:pt x="6" y="19"/>
                </a:cubicBezTo>
                <a:cubicBezTo>
                  <a:pt x="7" y="20"/>
                  <a:pt x="13" y="24"/>
                  <a:pt x="14" y="25"/>
                </a:cubicBezTo>
                <a:cubicBezTo>
                  <a:pt x="14" y="25"/>
                  <a:pt x="14" y="25"/>
                  <a:pt x="14" y="26"/>
                </a:cubicBezTo>
                <a:cubicBezTo>
                  <a:pt x="16" y="26"/>
                  <a:pt x="20" y="26"/>
                  <a:pt x="21" y="25"/>
                </a:cubicBezTo>
                <a:cubicBezTo>
                  <a:pt x="22" y="24"/>
                  <a:pt x="22" y="22"/>
                  <a:pt x="22" y="22"/>
                </a:cubicBezTo>
                <a:cubicBezTo>
                  <a:pt x="22" y="22"/>
                  <a:pt x="28" y="22"/>
                  <a:pt x="30" y="24"/>
                </a:cubicBezTo>
                <a:cubicBezTo>
                  <a:pt x="32" y="26"/>
                  <a:pt x="36" y="25"/>
                  <a:pt x="36" y="25"/>
                </a:cubicBezTo>
                <a:cubicBezTo>
                  <a:pt x="36" y="25"/>
                  <a:pt x="36" y="25"/>
                  <a:pt x="36" y="26"/>
                </a:cubicBezTo>
                <a:cubicBezTo>
                  <a:pt x="37" y="25"/>
                  <a:pt x="38" y="24"/>
                  <a:pt x="39" y="24"/>
                </a:cubicBezTo>
                <a:cubicBezTo>
                  <a:pt x="41" y="23"/>
                  <a:pt x="44" y="23"/>
                  <a:pt x="46" y="20"/>
                </a:cubicBezTo>
                <a:cubicBezTo>
                  <a:pt x="48" y="18"/>
                  <a:pt x="49" y="17"/>
                  <a:pt x="51" y="16"/>
                </a:cubicBezTo>
                <a:cubicBezTo>
                  <a:pt x="50" y="15"/>
                  <a:pt x="49" y="13"/>
                  <a:pt x="48" y="1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74">
            <a:extLst>
              <a:ext uri="{FF2B5EF4-FFF2-40B4-BE49-F238E27FC236}">
                <a16:creationId xmlns:a16="http://schemas.microsoft.com/office/drawing/2014/main" id="{AC66E0EA-18F6-4D3E-9B1B-2F953E549BD9}"/>
              </a:ext>
            </a:extLst>
          </p:cNvPr>
          <p:cNvSpPr>
            <a:spLocks/>
          </p:cNvSpPr>
          <p:nvPr/>
        </p:nvSpPr>
        <p:spPr bwMode="auto">
          <a:xfrm>
            <a:off x="6212132" y="3559531"/>
            <a:ext cx="114060" cy="47698"/>
          </a:xfrm>
          <a:custGeom>
            <a:avLst/>
            <a:gdLst>
              <a:gd name="T0" fmla="*/ 34 w 45"/>
              <a:gd name="T1" fmla="*/ 2 h 19"/>
              <a:gd name="T2" fmla="*/ 28 w 45"/>
              <a:gd name="T3" fmla="*/ 1 h 19"/>
              <a:gd name="T4" fmla="*/ 21 w 45"/>
              <a:gd name="T5" fmla="*/ 0 h 19"/>
              <a:gd name="T6" fmla="*/ 16 w 45"/>
              <a:gd name="T7" fmla="*/ 1 h 19"/>
              <a:gd name="T8" fmla="*/ 15 w 45"/>
              <a:gd name="T9" fmla="*/ 0 h 19"/>
              <a:gd name="T10" fmla="*/ 10 w 45"/>
              <a:gd name="T11" fmla="*/ 4 h 19"/>
              <a:gd name="T12" fmla="*/ 3 w 45"/>
              <a:gd name="T13" fmla="*/ 8 h 19"/>
              <a:gd name="T14" fmla="*/ 0 w 45"/>
              <a:gd name="T15" fmla="*/ 10 h 19"/>
              <a:gd name="T16" fmla="*/ 4 w 45"/>
              <a:gd name="T17" fmla="*/ 17 h 19"/>
              <a:gd name="T18" fmla="*/ 15 w 45"/>
              <a:gd name="T19" fmla="*/ 17 h 19"/>
              <a:gd name="T20" fmla="*/ 24 w 45"/>
              <a:gd name="T21" fmla="*/ 14 h 19"/>
              <a:gd name="T22" fmla="*/ 31 w 45"/>
              <a:gd name="T23" fmla="*/ 9 h 19"/>
              <a:gd name="T24" fmla="*/ 38 w 45"/>
              <a:gd name="T25" fmla="*/ 12 h 19"/>
              <a:gd name="T26" fmla="*/ 43 w 45"/>
              <a:gd name="T27" fmla="*/ 13 h 19"/>
              <a:gd name="T28" fmla="*/ 42 w 45"/>
              <a:gd name="T29" fmla="*/ 11 h 19"/>
              <a:gd name="T30" fmla="*/ 45 w 45"/>
              <a:gd name="T31" fmla="*/ 5 h 19"/>
              <a:gd name="T32" fmla="*/ 45 w 45"/>
              <a:gd name="T33" fmla="*/ 5 h 19"/>
              <a:gd name="T34" fmla="*/ 41 w 45"/>
              <a:gd name="T35" fmla="*/ 3 h 19"/>
              <a:gd name="T36" fmla="*/ 34 w 45"/>
              <a:gd name="T37" fmla="*/ 2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45" h="19">
                <a:moveTo>
                  <a:pt x="34" y="2"/>
                </a:moveTo>
                <a:cubicBezTo>
                  <a:pt x="31" y="2"/>
                  <a:pt x="30" y="0"/>
                  <a:pt x="28" y="1"/>
                </a:cubicBezTo>
                <a:cubicBezTo>
                  <a:pt x="26" y="2"/>
                  <a:pt x="22" y="1"/>
                  <a:pt x="21" y="0"/>
                </a:cubicBezTo>
                <a:cubicBezTo>
                  <a:pt x="20" y="0"/>
                  <a:pt x="18" y="2"/>
                  <a:pt x="16" y="1"/>
                </a:cubicBezTo>
                <a:cubicBezTo>
                  <a:pt x="16" y="1"/>
                  <a:pt x="15" y="0"/>
                  <a:pt x="15" y="0"/>
                </a:cubicBezTo>
                <a:cubicBezTo>
                  <a:pt x="13" y="1"/>
                  <a:pt x="12" y="2"/>
                  <a:pt x="10" y="4"/>
                </a:cubicBezTo>
                <a:cubicBezTo>
                  <a:pt x="8" y="7"/>
                  <a:pt x="5" y="7"/>
                  <a:pt x="3" y="8"/>
                </a:cubicBezTo>
                <a:cubicBezTo>
                  <a:pt x="2" y="8"/>
                  <a:pt x="1" y="9"/>
                  <a:pt x="0" y="10"/>
                </a:cubicBezTo>
                <a:cubicBezTo>
                  <a:pt x="1" y="12"/>
                  <a:pt x="3" y="15"/>
                  <a:pt x="4" y="17"/>
                </a:cubicBezTo>
                <a:cubicBezTo>
                  <a:pt x="7" y="19"/>
                  <a:pt x="15" y="19"/>
                  <a:pt x="15" y="17"/>
                </a:cubicBezTo>
                <a:cubicBezTo>
                  <a:pt x="15" y="15"/>
                  <a:pt x="22" y="14"/>
                  <a:pt x="24" y="14"/>
                </a:cubicBezTo>
                <a:cubicBezTo>
                  <a:pt x="25" y="14"/>
                  <a:pt x="30" y="9"/>
                  <a:pt x="31" y="9"/>
                </a:cubicBezTo>
                <a:cubicBezTo>
                  <a:pt x="32" y="10"/>
                  <a:pt x="37" y="10"/>
                  <a:pt x="38" y="12"/>
                </a:cubicBezTo>
                <a:cubicBezTo>
                  <a:pt x="39" y="12"/>
                  <a:pt x="41" y="13"/>
                  <a:pt x="43" y="13"/>
                </a:cubicBezTo>
                <a:cubicBezTo>
                  <a:pt x="42" y="13"/>
                  <a:pt x="42" y="12"/>
                  <a:pt x="42" y="11"/>
                </a:cubicBezTo>
                <a:cubicBezTo>
                  <a:pt x="42" y="9"/>
                  <a:pt x="44" y="6"/>
                  <a:pt x="45" y="5"/>
                </a:cubicBezTo>
                <a:cubicBezTo>
                  <a:pt x="45" y="5"/>
                  <a:pt x="45" y="5"/>
                  <a:pt x="45" y="5"/>
                </a:cubicBezTo>
                <a:cubicBezTo>
                  <a:pt x="43" y="4"/>
                  <a:pt x="41" y="4"/>
                  <a:pt x="41" y="3"/>
                </a:cubicBezTo>
                <a:cubicBezTo>
                  <a:pt x="40" y="3"/>
                  <a:pt x="37" y="2"/>
                  <a:pt x="34" y="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75">
            <a:extLst>
              <a:ext uri="{FF2B5EF4-FFF2-40B4-BE49-F238E27FC236}">
                <a16:creationId xmlns:a16="http://schemas.microsoft.com/office/drawing/2014/main" id="{CAC7A26A-C55D-4C6F-B68E-1CFF23FCC972}"/>
              </a:ext>
            </a:extLst>
          </p:cNvPr>
          <p:cNvSpPr>
            <a:spLocks/>
          </p:cNvSpPr>
          <p:nvPr/>
        </p:nvSpPr>
        <p:spPr bwMode="auto">
          <a:xfrm>
            <a:off x="5675015" y="3748248"/>
            <a:ext cx="74657" cy="124429"/>
          </a:xfrm>
          <a:custGeom>
            <a:avLst/>
            <a:gdLst>
              <a:gd name="T0" fmla="*/ 22 w 30"/>
              <a:gd name="T1" fmla="*/ 41 h 50"/>
              <a:gd name="T2" fmla="*/ 20 w 30"/>
              <a:gd name="T3" fmla="*/ 37 h 50"/>
              <a:gd name="T4" fmla="*/ 22 w 30"/>
              <a:gd name="T5" fmla="*/ 32 h 50"/>
              <a:gd name="T6" fmla="*/ 20 w 30"/>
              <a:gd name="T7" fmla="*/ 28 h 50"/>
              <a:gd name="T8" fmla="*/ 22 w 30"/>
              <a:gd name="T9" fmla="*/ 25 h 50"/>
              <a:gd name="T10" fmla="*/ 23 w 30"/>
              <a:gd name="T11" fmla="*/ 19 h 50"/>
              <a:gd name="T12" fmla="*/ 23 w 30"/>
              <a:gd name="T13" fmla="*/ 12 h 50"/>
              <a:gd name="T14" fmla="*/ 28 w 30"/>
              <a:gd name="T15" fmla="*/ 7 h 50"/>
              <a:gd name="T16" fmla="*/ 26 w 30"/>
              <a:gd name="T17" fmla="*/ 4 h 50"/>
              <a:gd name="T18" fmla="*/ 21 w 30"/>
              <a:gd name="T19" fmla="*/ 3 h 50"/>
              <a:gd name="T20" fmla="*/ 18 w 30"/>
              <a:gd name="T21" fmla="*/ 3 h 50"/>
              <a:gd name="T22" fmla="*/ 13 w 30"/>
              <a:gd name="T23" fmla="*/ 2 h 50"/>
              <a:gd name="T24" fmla="*/ 10 w 30"/>
              <a:gd name="T25" fmla="*/ 2 h 50"/>
              <a:gd name="T26" fmla="*/ 8 w 30"/>
              <a:gd name="T27" fmla="*/ 3 h 50"/>
              <a:gd name="T28" fmla="*/ 8 w 30"/>
              <a:gd name="T29" fmla="*/ 8 h 50"/>
              <a:gd name="T30" fmla="*/ 3 w 30"/>
              <a:gd name="T31" fmla="*/ 27 h 50"/>
              <a:gd name="T32" fmla="*/ 6 w 30"/>
              <a:gd name="T33" fmla="*/ 34 h 50"/>
              <a:gd name="T34" fmla="*/ 7 w 30"/>
              <a:gd name="T35" fmla="*/ 48 h 50"/>
              <a:gd name="T36" fmla="*/ 13 w 30"/>
              <a:gd name="T37" fmla="*/ 50 h 50"/>
              <a:gd name="T38" fmla="*/ 20 w 30"/>
              <a:gd name="T39" fmla="*/ 48 h 50"/>
              <a:gd name="T40" fmla="*/ 19 w 30"/>
              <a:gd name="T41" fmla="*/ 46 h 50"/>
              <a:gd name="T42" fmla="*/ 22 w 30"/>
              <a:gd name="T43" fmla="*/ 41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0" h="50">
                <a:moveTo>
                  <a:pt x="22" y="41"/>
                </a:moveTo>
                <a:cubicBezTo>
                  <a:pt x="25" y="40"/>
                  <a:pt x="21" y="38"/>
                  <a:pt x="20" y="37"/>
                </a:cubicBezTo>
                <a:cubicBezTo>
                  <a:pt x="19" y="36"/>
                  <a:pt x="20" y="32"/>
                  <a:pt x="22" y="32"/>
                </a:cubicBezTo>
                <a:cubicBezTo>
                  <a:pt x="24" y="32"/>
                  <a:pt x="22" y="30"/>
                  <a:pt x="20" y="28"/>
                </a:cubicBezTo>
                <a:cubicBezTo>
                  <a:pt x="17" y="26"/>
                  <a:pt x="20" y="25"/>
                  <a:pt x="22" y="25"/>
                </a:cubicBezTo>
                <a:cubicBezTo>
                  <a:pt x="24" y="25"/>
                  <a:pt x="21" y="21"/>
                  <a:pt x="23" y="19"/>
                </a:cubicBezTo>
                <a:cubicBezTo>
                  <a:pt x="25" y="17"/>
                  <a:pt x="23" y="14"/>
                  <a:pt x="23" y="12"/>
                </a:cubicBezTo>
                <a:cubicBezTo>
                  <a:pt x="23" y="10"/>
                  <a:pt x="25" y="10"/>
                  <a:pt x="28" y="7"/>
                </a:cubicBezTo>
                <a:cubicBezTo>
                  <a:pt x="30" y="5"/>
                  <a:pt x="26" y="6"/>
                  <a:pt x="26" y="4"/>
                </a:cubicBezTo>
                <a:cubicBezTo>
                  <a:pt x="26" y="2"/>
                  <a:pt x="23" y="2"/>
                  <a:pt x="21" y="3"/>
                </a:cubicBezTo>
                <a:cubicBezTo>
                  <a:pt x="19" y="5"/>
                  <a:pt x="19" y="3"/>
                  <a:pt x="18" y="3"/>
                </a:cubicBezTo>
                <a:cubicBezTo>
                  <a:pt x="16" y="3"/>
                  <a:pt x="13" y="4"/>
                  <a:pt x="13" y="2"/>
                </a:cubicBezTo>
                <a:cubicBezTo>
                  <a:pt x="13" y="0"/>
                  <a:pt x="11" y="0"/>
                  <a:pt x="10" y="2"/>
                </a:cubicBezTo>
                <a:cubicBezTo>
                  <a:pt x="9" y="2"/>
                  <a:pt x="9" y="3"/>
                  <a:pt x="8" y="3"/>
                </a:cubicBezTo>
                <a:cubicBezTo>
                  <a:pt x="7" y="5"/>
                  <a:pt x="7" y="7"/>
                  <a:pt x="8" y="8"/>
                </a:cubicBezTo>
                <a:cubicBezTo>
                  <a:pt x="9" y="11"/>
                  <a:pt x="6" y="24"/>
                  <a:pt x="3" y="27"/>
                </a:cubicBezTo>
                <a:cubicBezTo>
                  <a:pt x="0" y="31"/>
                  <a:pt x="3" y="32"/>
                  <a:pt x="6" y="34"/>
                </a:cubicBezTo>
                <a:cubicBezTo>
                  <a:pt x="9" y="37"/>
                  <a:pt x="7" y="46"/>
                  <a:pt x="7" y="48"/>
                </a:cubicBezTo>
                <a:cubicBezTo>
                  <a:pt x="7" y="50"/>
                  <a:pt x="10" y="50"/>
                  <a:pt x="13" y="50"/>
                </a:cubicBezTo>
                <a:cubicBezTo>
                  <a:pt x="15" y="50"/>
                  <a:pt x="18" y="49"/>
                  <a:pt x="20" y="48"/>
                </a:cubicBezTo>
                <a:cubicBezTo>
                  <a:pt x="19" y="47"/>
                  <a:pt x="19" y="46"/>
                  <a:pt x="19" y="46"/>
                </a:cubicBezTo>
                <a:cubicBezTo>
                  <a:pt x="19" y="44"/>
                  <a:pt x="19" y="41"/>
                  <a:pt x="22" y="4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Freeform 76">
            <a:extLst>
              <a:ext uri="{FF2B5EF4-FFF2-40B4-BE49-F238E27FC236}">
                <a16:creationId xmlns:a16="http://schemas.microsoft.com/office/drawing/2014/main" id="{8D0CB598-996F-4921-AEBF-D0146161868A}"/>
              </a:ext>
            </a:extLst>
          </p:cNvPr>
          <p:cNvSpPr>
            <a:spLocks/>
          </p:cNvSpPr>
          <p:nvPr/>
        </p:nvSpPr>
        <p:spPr bwMode="auto">
          <a:xfrm>
            <a:off x="5940463" y="3453767"/>
            <a:ext cx="82953" cy="72584"/>
          </a:xfrm>
          <a:custGeom>
            <a:avLst/>
            <a:gdLst>
              <a:gd name="T0" fmla="*/ 10 w 33"/>
              <a:gd name="T1" fmla="*/ 22 h 29"/>
              <a:gd name="T2" fmla="*/ 16 w 33"/>
              <a:gd name="T3" fmla="*/ 23 h 29"/>
              <a:gd name="T4" fmla="*/ 21 w 33"/>
              <a:gd name="T5" fmla="*/ 27 h 29"/>
              <a:gd name="T6" fmla="*/ 23 w 33"/>
              <a:gd name="T7" fmla="*/ 29 h 29"/>
              <a:gd name="T8" fmla="*/ 24 w 33"/>
              <a:gd name="T9" fmla="*/ 23 h 29"/>
              <a:gd name="T10" fmla="*/ 25 w 33"/>
              <a:gd name="T11" fmla="*/ 19 h 29"/>
              <a:gd name="T12" fmla="*/ 29 w 33"/>
              <a:gd name="T13" fmla="*/ 17 h 29"/>
              <a:gd name="T14" fmla="*/ 31 w 33"/>
              <a:gd name="T15" fmla="*/ 14 h 29"/>
              <a:gd name="T16" fmla="*/ 28 w 33"/>
              <a:gd name="T17" fmla="*/ 10 h 29"/>
              <a:gd name="T18" fmla="*/ 32 w 33"/>
              <a:gd name="T19" fmla="*/ 6 h 29"/>
              <a:gd name="T20" fmla="*/ 32 w 33"/>
              <a:gd name="T21" fmla="*/ 0 h 29"/>
              <a:gd name="T22" fmla="*/ 30 w 33"/>
              <a:gd name="T23" fmla="*/ 1 h 29"/>
              <a:gd name="T24" fmla="*/ 22 w 33"/>
              <a:gd name="T25" fmla="*/ 2 h 29"/>
              <a:gd name="T26" fmla="*/ 18 w 33"/>
              <a:gd name="T27" fmla="*/ 7 h 29"/>
              <a:gd name="T28" fmla="*/ 15 w 33"/>
              <a:gd name="T29" fmla="*/ 7 h 29"/>
              <a:gd name="T30" fmla="*/ 11 w 33"/>
              <a:gd name="T31" fmla="*/ 9 h 29"/>
              <a:gd name="T32" fmla="*/ 7 w 33"/>
              <a:gd name="T33" fmla="*/ 16 h 29"/>
              <a:gd name="T34" fmla="*/ 1 w 33"/>
              <a:gd name="T35" fmla="*/ 23 h 29"/>
              <a:gd name="T36" fmla="*/ 0 w 33"/>
              <a:gd name="T37" fmla="*/ 24 h 29"/>
              <a:gd name="T38" fmla="*/ 3 w 33"/>
              <a:gd name="T39" fmla="*/ 25 h 29"/>
              <a:gd name="T40" fmla="*/ 10 w 33"/>
              <a:gd name="T41" fmla="*/ 22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33" h="29">
                <a:moveTo>
                  <a:pt x="10" y="22"/>
                </a:moveTo>
                <a:cubicBezTo>
                  <a:pt x="12" y="21"/>
                  <a:pt x="14" y="22"/>
                  <a:pt x="16" y="23"/>
                </a:cubicBezTo>
                <a:cubicBezTo>
                  <a:pt x="17" y="25"/>
                  <a:pt x="19" y="25"/>
                  <a:pt x="21" y="27"/>
                </a:cubicBezTo>
                <a:cubicBezTo>
                  <a:pt x="22" y="28"/>
                  <a:pt x="23" y="28"/>
                  <a:pt x="23" y="29"/>
                </a:cubicBezTo>
                <a:cubicBezTo>
                  <a:pt x="23" y="27"/>
                  <a:pt x="23" y="24"/>
                  <a:pt x="24" y="23"/>
                </a:cubicBezTo>
                <a:cubicBezTo>
                  <a:pt x="25" y="21"/>
                  <a:pt x="23" y="19"/>
                  <a:pt x="25" y="19"/>
                </a:cubicBezTo>
                <a:cubicBezTo>
                  <a:pt x="26" y="19"/>
                  <a:pt x="29" y="19"/>
                  <a:pt x="29" y="17"/>
                </a:cubicBezTo>
                <a:cubicBezTo>
                  <a:pt x="29" y="14"/>
                  <a:pt x="30" y="15"/>
                  <a:pt x="31" y="14"/>
                </a:cubicBezTo>
                <a:cubicBezTo>
                  <a:pt x="31" y="13"/>
                  <a:pt x="29" y="10"/>
                  <a:pt x="28" y="10"/>
                </a:cubicBezTo>
                <a:cubicBezTo>
                  <a:pt x="28" y="9"/>
                  <a:pt x="30" y="9"/>
                  <a:pt x="32" y="6"/>
                </a:cubicBezTo>
                <a:cubicBezTo>
                  <a:pt x="33" y="5"/>
                  <a:pt x="33" y="3"/>
                  <a:pt x="32" y="0"/>
                </a:cubicBezTo>
                <a:cubicBezTo>
                  <a:pt x="32" y="1"/>
                  <a:pt x="31" y="2"/>
                  <a:pt x="30" y="1"/>
                </a:cubicBezTo>
                <a:cubicBezTo>
                  <a:pt x="28" y="0"/>
                  <a:pt x="25" y="1"/>
                  <a:pt x="22" y="2"/>
                </a:cubicBezTo>
                <a:cubicBezTo>
                  <a:pt x="18" y="2"/>
                  <a:pt x="17" y="6"/>
                  <a:pt x="18" y="7"/>
                </a:cubicBezTo>
                <a:cubicBezTo>
                  <a:pt x="20" y="9"/>
                  <a:pt x="15" y="9"/>
                  <a:pt x="15" y="7"/>
                </a:cubicBezTo>
                <a:cubicBezTo>
                  <a:pt x="14" y="5"/>
                  <a:pt x="11" y="7"/>
                  <a:pt x="11" y="9"/>
                </a:cubicBezTo>
                <a:cubicBezTo>
                  <a:pt x="11" y="12"/>
                  <a:pt x="7" y="13"/>
                  <a:pt x="7" y="16"/>
                </a:cubicBezTo>
                <a:cubicBezTo>
                  <a:pt x="8" y="19"/>
                  <a:pt x="4" y="22"/>
                  <a:pt x="1" y="23"/>
                </a:cubicBezTo>
                <a:cubicBezTo>
                  <a:pt x="0" y="24"/>
                  <a:pt x="0" y="24"/>
                  <a:pt x="0" y="24"/>
                </a:cubicBezTo>
                <a:cubicBezTo>
                  <a:pt x="1" y="25"/>
                  <a:pt x="2" y="25"/>
                  <a:pt x="3" y="25"/>
                </a:cubicBezTo>
                <a:cubicBezTo>
                  <a:pt x="5" y="25"/>
                  <a:pt x="9" y="24"/>
                  <a:pt x="10" y="2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77">
            <a:extLst>
              <a:ext uri="{FF2B5EF4-FFF2-40B4-BE49-F238E27FC236}">
                <a16:creationId xmlns:a16="http://schemas.microsoft.com/office/drawing/2014/main" id="{38871525-6645-4750-9FD9-C43EE3FC5FA4}"/>
              </a:ext>
            </a:extLst>
          </p:cNvPr>
          <p:cNvSpPr>
            <a:spLocks/>
          </p:cNvSpPr>
          <p:nvPr/>
        </p:nvSpPr>
        <p:spPr bwMode="auto">
          <a:xfrm>
            <a:off x="5992308" y="3545015"/>
            <a:ext cx="12443" cy="18665"/>
          </a:xfrm>
          <a:custGeom>
            <a:avLst/>
            <a:gdLst>
              <a:gd name="T0" fmla="*/ 3 w 5"/>
              <a:gd name="T1" fmla="*/ 0 h 8"/>
              <a:gd name="T2" fmla="*/ 0 w 5"/>
              <a:gd name="T3" fmla="*/ 7 h 8"/>
              <a:gd name="T4" fmla="*/ 5 w 5"/>
              <a:gd name="T5" fmla="*/ 8 h 8"/>
              <a:gd name="T6" fmla="*/ 3 w 5"/>
              <a:gd name="T7" fmla="*/ 1 h 8"/>
              <a:gd name="T8" fmla="*/ 3 w 5"/>
              <a:gd name="T9" fmla="*/ 0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" h="8">
                <a:moveTo>
                  <a:pt x="3" y="0"/>
                </a:moveTo>
                <a:cubicBezTo>
                  <a:pt x="1" y="1"/>
                  <a:pt x="0" y="3"/>
                  <a:pt x="0" y="7"/>
                </a:cubicBezTo>
                <a:cubicBezTo>
                  <a:pt x="1" y="7"/>
                  <a:pt x="4" y="7"/>
                  <a:pt x="5" y="8"/>
                </a:cubicBezTo>
                <a:cubicBezTo>
                  <a:pt x="5" y="3"/>
                  <a:pt x="3" y="2"/>
                  <a:pt x="3" y="1"/>
                </a:cubicBezTo>
                <a:cubicBezTo>
                  <a:pt x="2" y="1"/>
                  <a:pt x="3" y="1"/>
                  <a:pt x="3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Freeform 78">
            <a:extLst>
              <a:ext uri="{FF2B5EF4-FFF2-40B4-BE49-F238E27FC236}">
                <a16:creationId xmlns:a16="http://schemas.microsoft.com/office/drawing/2014/main" id="{76399B30-B10F-4860-849F-3DECD9314E14}"/>
              </a:ext>
            </a:extLst>
          </p:cNvPr>
          <p:cNvSpPr>
            <a:spLocks/>
          </p:cNvSpPr>
          <p:nvPr/>
        </p:nvSpPr>
        <p:spPr bwMode="auto">
          <a:xfrm>
            <a:off x="5923873" y="3505611"/>
            <a:ext cx="80879" cy="58067"/>
          </a:xfrm>
          <a:custGeom>
            <a:avLst/>
            <a:gdLst>
              <a:gd name="T0" fmla="*/ 1 w 32"/>
              <a:gd name="T1" fmla="*/ 6 h 23"/>
              <a:gd name="T2" fmla="*/ 4 w 32"/>
              <a:gd name="T3" fmla="*/ 9 h 23"/>
              <a:gd name="T4" fmla="*/ 8 w 32"/>
              <a:gd name="T5" fmla="*/ 12 h 23"/>
              <a:gd name="T6" fmla="*/ 13 w 32"/>
              <a:gd name="T7" fmla="*/ 15 h 23"/>
              <a:gd name="T8" fmla="*/ 16 w 32"/>
              <a:gd name="T9" fmla="*/ 18 h 23"/>
              <a:gd name="T10" fmla="*/ 19 w 32"/>
              <a:gd name="T11" fmla="*/ 16 h 23"/>
              <a:gd name="T12" fmla="*/ 21 w 32"/>
              <a:gd name="T13" fmla="*/ 20 h 23"/>
              <a:gd name="T14" fmla="*/ 26 w 32"/>
              <a:gd name="T15" fmla="*/ 22 h 23"/>
              <a:gd name="T16" fmla="*/ 27 w 32"/>
              <a:gd name="T17" fmla="*/ 22 h 23"/>
              <a:gd name="T18" fmla="*/ 30 w 32"/>
              <a:gd name="T19" fmla="*/ 15 h 23"/>
              <a:gd name="T20" fmla="*/ 31 w 32"/>
              <a:gd name="T21" fmla="*/ 13 h 23"/>
              <a:gd name="T22" fmla="*/ 29 w 32"/>
              <a:gd name="T23" fmla="*/ 8 h 23"/>
              <a:gd name="T24" fmla="*/ 29 w 32"/>
              <a:gd name="T25" fmla="*/ 8 h 23"/>
              <a:gd name="T26" fmla="*/ 27 w 32"/>
              <a:gd name="T27" fmla="*/ 6 h 23"/>
              <a:gd name="T28" fmla="*/ 22 w 32"/>
              <a:gd name="T29" fmla="*/ 2 h 23"/>
              <a:gd name="T30" fmla="*/ 16 w 32"/>
              <a:gd name="T31" fmla="*/ 1 h 23"/>
              <a:gd name="T32" fmla="*/ 9 w 32"/>
              <a:gd name="T33" fmla="*/ 4 h 23"/>
              <a:gd name="T34" fmla="*/ 6 w 32"/>
              <a:gd name="T35" fmla="*/ 3 h 23"/>
              <a:gd name="T36" fmla="*/ 0 w 32"/>
              <a:gd name="T37" fmla="*/ 5 h 23"/>
              <a:gd name="T38" fmla="*/ 1 w 32"/>
              <a:gd name="T39" fmla="*/ 6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2" h="23">
                <a:moveTo>
                  <a:pt x="1" y="6"/>
                </a:moveTo>
                <a:cubicBezTo>
                  <a:pt x="1" y="8"/>
                  <a:pt x="3" y="11"/>
                  <a:pt x="4" y="9"/>
                </a:cubicBezTo>
                <a:cubicBezTo>
                  <a:pt x="5" y="8"/>
                  <a:pt x="7" y="11"/>
                  <a:pt x="8" y="12"/>
                </a:cubicBezTo>
                <a:cubicBezTo>
                  <a:pt x="10" y="13"/>
                  <a:pt x="13" y="14"/>
                  <a:pt x="13" y="15"/>
                </a:cubicBezTo>
                <a:cubicBezTo>
                  <a:pt x="13" y="16"/>
                  <a:pt x="14" y="18"/>
                  <a:pt x="16" y="18"/>
                </a:cubicBezTo>
                <a:cubicBezTo>
                  <a:pt x="17" y="17"/>
                  <a:pt x="19" y="14"/>
                  <a:pt x="19" y="16"/>
                </a:cubicBezTo>
                <a:cubicBezTo>
                  <a:pt x="19" y="17"/>
                  <a:pt x="20" y="20"/>
                  <a:pt x="21" y="20"/>
                </a:cubicBezTo>
                <a:cubicBezTo>
                  <a:pt x="23" y="19"/>
                  <a:pt x="24" y="23"/>
                  <a:pt x="26" y="22"/>
                </a:cubicBezTo>
                <a:cubicBezTo>
                  <a:pt x="26" y="22"/>
                  <a:pt x="26" y="22"/>
                  <a:pt x="27" y="22"/>
                </a:cubicBezTo>
                <a:cubicBezTo>
                  <a:pt x="27" y="18"/>
                  <a:pt x="28" y="16"/>
                  <a:pt x="30" y="15"/>
                </a:cubicBezTo>
                <a:cubicBezTo>
                  <a:pt x="30" y="15"/>
                  <a:pt x="31" y="14"/>
                  <a:pt x="31" y="13"/>
                </a:cubicBezTo>
                <a:cubicBezTo>
                  <a:pt x="32" y="12"/>
                  <a:pt x="29" y="9"/>
                  <a:pt x="29" y="8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7"/>
                  <a:pt x="28" y="7"/>
                  <a:pt x="27" y="6"/>
                </a:cubicBezTo>
                <a:cubicBezTo>
                  <a:pt x="25" y="4"/>
                  <a:pt x="23" y="4"/>
                  <a:pt x="22" y="2"/>
                </a:cubicBezTo>
                <a:cubicBezTo>
                  <a:pt x="20" y="1"/>
                  <a:pt x="18" y="0"/>
                  <a:pt x="16" y="1"/>
                </a:cubicBezTo>
                <a:cubicBezTo>
                  <a:pt x="15" y="3"/>
                  <a:pt x="11" y="4"/>
                  <a:pt x="9" y="4"/>
                </a:cubicBezTo>
                <a:cubicBezTo>
                  <a:pt x="8" y="4"/>
                  <a:pt x="7" y="4"/>
                  <a:pt x="6" y="3"/>
                </a:cubicBezTo>
                <a:cubicBezTo>
                  <a:pt x="4" y="4"/>
                  <a:pt x="2" y="5"/>
                  <a:pt x="0" y="5"/>
                </a:cubicBezTo>
                <a:cubicBezTo>
                  <a:pt x="1" y="6"/>
                  <a:pt x="1" y="6"/>
                  <a:pt x="1" y="6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Freeform 79">
            <a:extLst>
              <a:ext uri="{FF2B5EF4-FFF2-40B4-BE49-F238E27FC236}">
                <a16:creationId xmlns:a16="http://schemas.microsoft.com/office/drawing/2014/main" id="{9B50A3BB-02AB-4428-8ED4-B3867C2E998C}"/>
              </a:ext>
            </a:extLst>
          </p:cNvPr>
          <p:cNvSpPr>
            <a:spLocks/>
          </p:cNvSpPr>
          <p:nvPr/>
        </p:nvSpPr>
        <p:spPr bwMode="auto">
          <a:xfrm>
            <a:off x="6282642" y="3588564"/>
            <a:ext cx="184570" cy="122356"/>
          </a:xfrm>
          <a:custGeom>
            <a:avLst/>
            <a:gdLst>
              <a:gd name="T0" fmla="*/ 65 w 73"/>
              <a:gd name="T1" fmla="*/ 32 h 48"/>
              <a:gd name="T2" fmla="*/ 62 w 73"/>
              <a:gd name="T3" fmla="*/ 30 h 48"/>
              <a:gd name="T4" fmla="*/ 62 w 73"/>
              <a:gd name="T5" fmla="*/ 30 h 48"/>
              <a:gd name="T6" fmla="*/ 61 w 73"/>
              <a:gd name="T7" fmla="*/ 21 h 48"/>
              <a:gd name="T8" fmla="*/ 56 w 73"/>
              <a:gd name="T9" fmla="*/ 10 h 48"/>
              <a:gd name="T10" fmla="*/ 51 w 73"/>
              <a:gd name="T11" fmla="*/ 0 h 48"/>
              <a:gd name="T12" fmla="*/ 47 w 73"/>
              <a:gd name="T13" fmla="*/ 2 h 48"/>
              <a:gd name="T14" fmla="*/ 42 w 73"/>
              <a:gd name="T15" fmla="*/ 5 h 48"/>
              <a:gd name="T16" fmla="*/ 38 w 73"/>
              <a:gd name="T17" fmla="*/ 5 h 48"/>
              <a:gd name="T18" fmla="*/ 35 w 73"/>
              <a:gd name="T19" fmla="*/ 6 h 48"/>
              <a:gd name="T20" fmla="*/ 30 w 73"/>
              <a:gd name="T21" fmla="*/ 5 h 48"/>
              <a:gd name="T22" fmla="*/ 22 w 73"/>
              <a:gd name="T23" fmla="*/ 3 h 48"/>
              <a:gd name="T24" fmla="*/ 19 w 73"/>
              <a:gd name="T25" fmla="*/ 4 h 48"/>
              <a:gd name="T26" fmla="*/ 18 w 73"/>
              <a:gd name="T27" fmla="*/ 5 h 48"/>
              <a:gd name="T28" fmla="*/ 13 w 73"/>
              <a:gd name="T29" fmla="*/ 9 h 48"/>
              <a:gd name="T30" fmla="*/ 5 w 73"/>
              <a:gd name="T31" fmla="*/ 21 h 48"/>
              <a:gd name="T32" fmla="*/ 0 w 73"/>
              <a:gd name="T33" fmla="*/ 25 h 48"/>
              <a:gd name="T34" fmla="*/ 3 w 73"/>
              <a:gd name="T35" fmla="*/ 29 h 48"/>
              <a:gd name="T36" fmla="*/ 6 w 73"/>
              <a:gd name="T37" fmla="*/ 32 h 48"/>
              <a:gd name="T38" fmla="*/ 7 w 73"/>
              <a:gd name="T39" fmla="*/ 37 h 48"/>
              <a:gd name="T40" fmla="*/ 16 w 73"/>
              <a:gd name="T41" fmla="*/ 40 h 48"/>
              <a:gd name="T42" fmla="*/ 16 w 73"/>
              <a:gd name="T43" fmla="*/ 43 h 48"/>
              <a:gd name="T44" fmla="*/ 21 w 73"/>
              <a:gd name="T45" fmla="*/ 46 h 48"/>
              <a:gd name="T46" fmla="*/ 29 w 73"/>
              <a:gd name="T47" fmla="*/ 47 h 48"/>
              <a:gd name="T48" fmla="*/ 38 w 73"/>
              <a:gd name="T49" fmla="*/ 47 h 48"/>
              <a:gd name="T50" fmla="*/ 44 w 73"/>
              <a:gd name="T51" fmla="*/ 45 h 48"/>
              <a:gd name="T52" fmla="*/ 53 w 73"/>
              <a:gd name="T53" fmla="*/ 43 h 48"/>
              <a:gd name="T54" fmla="*/ 60 w 73"/>
              <a:gd name="T55" fmla="*/ 45 h 48"/>
              <a:gd name="T56" fmla="*/ 64 w 73"/>
              <a:gd name="T57" fmla="*/ 48 h 48"/>
              <a:gd name="T58" fmla="*/ 64 w 73"/>
              <a:gd name="T59" fmla="*/ 43 h 48"/>
              <a:gd name="T60" fmla="*/ 68 w 73"/>
              <a:gd name="T61" fmla="*/ 37 h 48"/>
              <a:gd name="T62" fmla="*/ 73 w 73"/>
              <a:gd name="T63" fmla="*/ 33 h 48"/>
              <a:gd name="T64" fmla="*/ 73 w 73"/>
              <a:gd name="T65" fmla="*/ 32 h 48"/>
              <a:gd name="T66" fmla="*/ 70 w 73"/>
              <a:gd name="T67" fmla="*/ 30 h 48"/>
              <a:gd name="T68" fmla="*/ 65 w 73"/>
              <a:gd name="T69" fmla="*/ 32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73" h="48">
                <a:moveTo>
                  <a:pt x="65" y="32"/>
                </a:moveTo>
                <a:cubicBezTo>
                  <a:pt x="64" y="32"/>
                  <a:pt x="61" y="31"/>
                  <a:pt x="62" y="30"/>
                </a:cubicBezTo>
                <a:cubicBezTo>
                  <a:pt x="62" y="30"/>
                  <a:pt x="62" y="30"/>
                  <a:pt x="62" y="30"/>
                </a:cubicBezTo>
                <a:cubicBezTo>
                  <a:pt x="60" y="28"/>
                  <a:pt x="60" y="22"/>
                  <a:pt x="61" y="21"/>
                </a:cubicBezTo>
                <a:cubicBezTo>
                  <a:pt x="63" y="19"/>
                  <a:pt x="58" y="12"/>
                  <a:pt x="56" y="10"/>
                </a:cubicBezTo>
                <a:cubicBezTo>
                  <a:pt x="55" y="8"/>
                  <a:pt x="53" y="4"/>
                  <a:pt x="51" y="0"/>
                </a:cubicBezTo>
                <a:cubicBezTo>
                  <a:pt x="49" y="1"/>
                  <a:pt x="47" y="2"/>
                  <a:pt x="47" y="2"/>
                </a:cubicBezTo>
                <a:cubicBezTo>
                  <a:pt x="46" y="4"/>
                  <a:pt x="44" y="5"/>
                  <a:pt x="42" y="5"/>
                </a:cubicBezTo>
                <a:cubicBezTo>
                  <a:pt x="41" y="5"/>
                  <a:pt x="39" y="4"/>
                  <a:pt x="38" y="5"/>
                </a:cubicBezTo>
                <a:cubicBezTo>
                  <a:pt x="37" y="6"/>
                  <a:pt x="35" y="7"/>
                  <a:pt x="35" y="6"/>
                </a:cubicBezTo>
                <a:cubicBezTo>
                  <a:pt x="34" y="5"/>
                  <a:pt x="31" y="5"/>
                  <a:pt x="30" y="5"/>
                </a:cubicBezTo>
                <a:cubicBezTo>
                  <a:pt x="28" y="5"/>
                  <a:pt x="23" y="3"/>
                  <a:pt x="22" y="3"/>
                </a:cubicBezTo>
                <a:cubicBezTo>
                  <a:pt x="21" y="3"/>
                  <a:pt x="20" y="3"/>
                  <a:pt x="19" y="4"/>
                </a:cubicBezTo>
                <a:cubicBezTo>
                  <a:pt x="19" y="4"/>
                  <a:pt x="19" y="5"/>
                  <a:pt x="18" y="5"/>
                </a:cubicBezTo>
                <a:cubicBezTo>
                  <a:pt x="16" y="6"/>
                  <a:pt x="14" y="8"/>
                  <a:pt x="13" y="9"/>
                </a:cubicBezTo>
                <a:cubicBezTo>
                  <a:pt x="11" y="9"/>
                  <a:pt x="8" y="18"/>
                  <a:pt x="5" y="21"/>
                </a:cubicBezTo>
                <a:cubicBezTo>
                  <a:pt x="3" y="23"/>
                  <a:pt x="0" y="24"/>
                  <a:pt x="0" y="25"/>
                </a:cubicBezTo>
                <a:cubicBezTo>
                  <a:pt x="0" y="25"/>
                  <a:pt x="3" y="28"/>
                  <a:pt x="3" y="29"/>
                </a:cubicBezTo>
                <a:cubicBezTo>
                  <a:pt x="3" y="31"/>
                  <a:pt x="4" y="32"/>
                  <a:pt x="6" y="32"/>
                </a:cubicBezTo>
                <a:cubicBezTo>
                  <a:pt x="8" y="32"/>
                  <a:pt x="6" y="37"/>
                  <a:pt x="7" y="37"/>
                </a:cubicBezTo>
                <a:cubicBezTo>
                  <a:pt x="8" y="37"/>
                  <a:pt x="16" y="38"/>
                  <a:pt x="16" y="40"/>
                </a:cubicBezTo>
                <a:cubicBezTo>
                  <a:pt x="16" y="41"/>
                  <a:pt x="17" y="42"/>
                  <a:pt x="16" y="43"/>
                </a:cubicBezTo>
                <a:cubicBezTo>
                  <a:pt x="18" y="44"/>
                  <a:pt x="20" y="47"/>
                  <a:pt x="21" y="46"/>
                </a:cubicBezTo>
                <a:cubicBezTo>
                  <a:pt x="22" y="46"/>
                  <a:pt x="28" y="47"/>
                  <a:pt x="29" y="47"/>
                </a:cubicBezTo>
                <a:cubicBezTo>
                  <a:pt x="31" y="47"/>
                  <a:pt x="36" y="47"/>
                  <a:pt x="38" y="47"/>
                </a:cubicBezTo>
                <a:cubicBezTo>
                  <a:pt x="40" y="48"/>
                  <a:pt x="42" y="47"/>
                  <a:pt x="44" y="45"/>
                </a:cubicBezTo>
                <a:cubicBezTo>
                  <a:pt x="45" y="43"/>
                  <a:pt x="51" y="43"/>
                  <a:pt x="53" y="43"/>
                </a:cubicBezTo>
                <a:cubicBezTo>
                  <a:pt x="55" y="44"/>
                  <a:pt x="59" y="44"/>
                  <a:pt x="60" y="45"/>
                </a:cubicBezTo>
                <a:cubicBezTo>
                  <a:pt x="60" y="46"/>
                  <a:pt x="62" y="47"/>
                  <a:pt x="64" y="48"/>
                </a:cubicBezTo>
                <a:cubicBezTo>
                  <a:pt x="65" y="46"/>
                  <a:pt x="64" y="45"/>
                  <a:pt x="64" y="43"/>
                </a:cubicBezTo>
                <a:cubicBezTo>
                  <a:pt x="65" y="41"/>
                  <a:pt x="66" y="37"/>
                  <a:pt x="68" y="37"/>
                </a:cubicBezTo>
                <a:cubicBezTo>
                  <a:pt x="71" y="37"/>
                  <a:pt x="73" y="37"/>
                  <a:pt x="73" y="33"/>
                </a:cubicBezTo>
                <a:cubicBezTo>
                  <a:pt x="73" y="32"/>
                  <a:pt x="73" y="32"/>
                  <a:pt x="73" y="32"/>
                </a:cubicBezTo>
                <a:cubicBezTo>
                  <a:pt x="71" y="31"/>
                  <a:pt x="70" y="30"/>
                  <a:pt x="70" y="30"/>
                </a:cubicBezTo>
                <a:cubicBezTo>
                  <a:pt x="69" y="30"/>
                  <a:pt x="66" y="32"/>
                  <a:pt x="65" y="3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Freeform 80">
            <a:extLst>
              <a:ext uri="{FF2B5EF4-FFF2-40B4-BE49-F238E27FC236}">
                <a16:creationId xmlns:a16="http://schemas.microsoft.com/office/drawing/2014/main" id="{77900C83-0F7F-48F9-A6EC-5F292E2FE6B5}"/>
              </a:ext>
            </a:extLst>
          </p:cNvPr>
          <p:cNvSpPr>
            <a:spLocks/>
          </p:cNvSpPr>
          <p:nvPr/>
        </p:nvSpPr>
        <p:spPr bwMode="auto">
          <a:xfrm>
            <a:off x="6411219" y="3586491"/>
            <a:ext cx="62214" cy="78805"/>
          </a:xfrm>
          <a:custGeom>
            <a:avLst/>
            <a:gdLst>
              <a:gd name="T0" fmla="*/ 18 w 24"/>
              <a:gd name="T1" fmla="*/ 8 h 31"/>
              <a:gd name="T2" fmla="*/ 12 w 24"/>
              <a:gd name="T3" fmla="*/ 4 h 31"/>
              <a:gd name="T4" fmla="*/ 5 w 24"/>
              <a:gd name="T5" fmla="*/ 0 h 31"/>
              <a:gd name="T6" fmla="*/ 0 w 24"/>
              <a:gd name="T7" fmla="*/ 1 h 31"/>
              <a:gd name="T8" fmla="*/ 5 w 24"/>
              <a:gd name="T9" fmla="*/ 11 h 31"/>
              <a:gd name="T10" fmla="*/ 10 w 24"/>
              <a:gd name="T11" fmla="*/ 22 h 31"/>
              <a:gd name="T12" fmla="*/ 11 w 24"/>
              <a:gd name="T13" fmla="*/ 31 h 31"/>
              <a:gd name="T14" fmla="*/ 16 w 24"/>
              <a:gd name="T15" fmla="*/ 24 h 31"/>
              <a:gd name="T16" fmla="*/ 19 w 24"/>
              <a:gd name="T17" fmla="*/ 20 h 31"/>
              <a:gd name="T18" fmla="*/ 24 w 24"/>
              <a:gd name="T19" fmla="*/ 21 h 31"/>
              <a:gd name="T20" fmla="*/ 23 w 24"/>
              <a:gd name="T21" fmla="*/ 16 h 31"/>
              <a:gd name="T22" fmla="*/ 18 w 24"/>
              <a:gd name="T23" fmla="*/ 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4" h="31">
                <a:moveTo>
                  <a:pt x="18" y="8"/>
                </a:moveTo>
                <a:cubicBezTo>
                  <a:pt x="17" y="5"/>
                  <a:pt x="14" y="4"/>
                  <a:pt x="12" y="4"/>
                </a:cubicBezTo>
                <a:cubicBezTo>
                  <a:pt x="10" y="4"/>
                  <a:pt x="7" y="0"/>
                  <a:pt x="5" y="0"/>
                </a:cubicBezTo>
                <a:cubicBezTo>
                  <a:pt x="4" y="0"/>
                  <a:pt x="2" y="1"/>
                  <a:pt x="0" y="1"/>
                </a:cubicBezTo>
                <a:cubicBezTo>
                  <a:pt x="2" y="5"/>
                  <a:pt x="4" y="9"/>
                  <a:pt x="5" y="11"/>
                </a:cubicBezTo>
                <a:cubicBezTo>
                  <a:pt x="7" y="13"/>
                  <a:pt x="12" y="20"/>
                  <a:pt x="10" y="22"/>
                </a:cubicBezTo>
                <a:cubicBezTo>
                  <a:pt x="9" y="23"/>
                  <a:pt x="9" y="29"/>
                  <a:pt x="11" y="31"/>
                </a:cubicBezTo>
                <a:cubicBezTo>
                  <a:pt x="12" y="30"/>
                  <a:pt x="16" y="25"/>
                  <a:pt x="16" y="24"/>
                </a:cubicBezTo>
                <a:cubicBezTo>
                  <a:pt x="16" y="22"/>
                  <a:pt x="16" y="19"/>
                  <a:pt x="19" y="20"/>
                </a:cubicBezTo>
                <a:cubicBezTo>
                  <a:pt x="22" y="21"/>
                  <a:pt x="24" y="22"/>
                  <a:pt x="24" y="21"/>
                </a:cubicBezTo>
                <a:cubicBezTo>
                  <a:pt x="24" y="20"/>
                  <a:pt x="24" y="17"/>
                  <a:pt x="23" y="16"/>
                </a:cubicBezTo>
                <a:cubicBezTo>
                  <a:pt x="21" y="15"/>
                  <a:pt x="19" y="11"/>
                  <a:pt x="18" y="8"/>
                </a:cubicBezTo>
                <a:close/>
              </a:path>
            </a:pathLst>
          </a:custGeom>
          <a:solidFill>
            <a:srgbClr val="92D050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Freeform 81">
            <a:extLst>
              <a:ext uri="{FF2B5EF4-FFF2-40B4-BE49-F238E27FC236}">
                <a16:creationId xmlns:a16="http://schemas.microsoft.com/office/drawing/2014/main" id="{46A7C81F-FD9A-4BB8-8688-3815EE130136}"/>
              </a:ext>
            </a:extLst>
          </p:cNvPr>
          <p:cNvSpPr>
            <a:spLocks/>
          </p:cNvSpPr>
          <p:nvPr/>
        </p:nvSpPr>
        <p:spPr bwMode="auto">
          <a:xfrm>
            <a:off x="6317898" y="3698477"/>
            <a:ext cx="126503" cy="68437"/>
          </a:xfrm>
          <a:custGeom>
            <a:avLst/>
            <a:gdLst>
              <a:gd name="T0" fmla="*/ 39 w 50"/>
              <a:gd name="T1" fmla="*/ 0 h 28"/>
              <a:gd name="T2" fmla="*/ 30 w 50"/>
              <a:gd name="T3" fmla="*/ 2 h 28"/>
              <a:gd name="T4" fmla="*/ 24 w 50"/>
              <a:gd name="T5" fmla="*/ 4 h 28"/>
              <a:gd name="T6" fmla="*/ 15 w 50"/>
              <a:gd name="T7" fmla="*/ 4 h 28"/>
              <a:gd name="T8" fmla="*/ 7 w 50"/>
              <a:gd name="T9" fmla="*/ 3 h 28"/>
              <a:gd name="T10" fmla="*/ 2 w 50"/>
              <a:gd name="T11" fmla="*/ 0 h 28"/>
              <a:gd name="T12" fmla="*/ 2 w 50"/>
              <a:gd name="T13" fmla="*/ 1 h 28"/>
              <a:gd name="T14" fmla="*/ 2 w 50"/>
              <a:gd name="T15" fmla="*/ 7 h 28"/>
              <a:gd name="T16" fmla="*/ 4 w 50"/>
              <a:gd name="T17" fmla="*/ 12 h 28"/>
              <a:gd name="T18" fmla="*/ 1 w 50"/>
              <a:gd name="T19" fmla="*/ 15 h 28"/>
              <a:gd name="T20" fmla="*/ 1 w 50"/>
              <a:gd name="T21" fmla="*/ 19 h 28"/>
              <a:gd name="T22" fmla="*/ 6 w 50"/>
              <a:gd name="T23" fmla="*/ 24 h 28"/>
              <a:gd name="T24" fmla="*/ 7 w 50"/>
              <a:gd name="T25" fmla="*/ 26 h 28"/>
              <a:gd name="T26" fmla="*/ 18 w 50"/>
              <a:gd name="T27" fmla="*/ 26 h 28"/>
              <a:gd name="T28" fmla="*/ 27 w 50"/>
              <a:gd name="T29" fmla="*/ 28 h 28"/>
              <a:gd name="T30" fmla="*/ 30 w 50"/>
              <a:gd name="T31" fmla="*/ 26 h 28"/>
              <a:gd name="T32" fmla="*/ 34 w 50"/>
              <a:gd name="T33" fmla="*/ 24 h 28"/>
              <a:gd name="T34" fmla="*/ 34 w 50"/>
              <a:gd name="T35" fmla="*/ 22 h 28"/>
              <a:gd name="T36" fmla="*/ 42 w 50"/>
              <a:gd name="T37" fmla="*/ 22 h 28"/>
              <a:gd name="T38" fmla="*/ 45 w 50"/>
              <a:gd name="T39" fmla="*/ 21 h 28"/>
              <a:gd name="T40" fmla="*/ 44 w 50"/>
              <a:gd name="T41" fmla="*/ 19 h 28"/>
              <a:gd name="T42" fmla="*/ 42 w 50"/>
              <a:gd name="T43" fmla="*/ 13 h 28"/>
              <a:gd name="T44" fmla="*/ 49 w 50"/>
              <a:gd name="T45" fmla="*/ 6 h 28"/>
              <a:gd name="T46" fmla="*/ 50 w 50"/>
              <a:gd name="T47" fmla="*/ 5 h 28"/>
              <a:gd name="T48" fmla="*/ 46 w 50"/>
              <a:gd name="T49" fmla="*/ 2 h 28"/>
              <a:gd name="T50" fmla="*/ 39 w 50"/>
              <a:gd name="T51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50" h="28">
                <a:moveTo>
                  <a:pt x="39" y="0"/>
                </a:moveTo>
                <a:cubicBezTo>
                  <a:pt x="37" y="0"/>
                  <a:pt x="31" y="0"/>
                  <a:pt x="30" y="2"/>
                </a:cubicBezTo>
                <a:cubicBezTo>
                  <a:pt x="28" y="4"/>
                  <a:pt x="26" y="5"/>
                  <a:pt x="24" y="4"/>
                </a:cubicBezTo>
                <a:cubicBezTo>
                  <a:pt x="22" y="4"/>
                  <a:pt x="17" y="4"/>
                  <a:pt x="15" y="4"/>
                </a:cubicBezTo>
                <a:cubicBezTo>
                  <a:pt x="14" y="4"/>
                  <a:pt x="8" y="3"/>
                  <a:pt x="7" y="3"/>
                </a:cubicBezTo>
                <a:cubicBezTo>
                  <a:pt x="6" y="4"/>
                  <a:pt x="4" y="1"/>
                  <a:pt x="2" y="0"/>
                </a:cubicBezTo>
                <a:cubicBezTo>
                  <a:pt x="2" y="0"/>
                  <a:pt x="2" y="1"/>
                  <a:pt x="2" y="1"/>
                </a:cubicBezTo>
                <a:cubicBezTo>
                  <a:pt x="0" y="2"/>
                  <a:pt x="0" y="5"/>
                  <a:pt x="2" y="7"/>
                </a:cubicBezTo>
                <a:cubicBezTo>
                  <a:pt x="3" y="8"/>
                  <a:pt x="6" y="12"/>
                  <a:pt x="4" y="12"/>
                </a:cubicBezTo>
                <a:cubicBezTo>
                  <a:pt x="2" y="12"/>
                  <a:pt x="1" y="14"/>
                  <a:pt x="1" y="15"/>
                </a:cubicBezTo>
                <a:cubicBezTo>
                  <a:pt x="2" y="16"/>
                  <a:pt x="1" y="18"/>
                  <a:pt x="1" y="19"/>
                </a:cubicBezTo>
                <a:cubicBezTo>
                  <a:pt x="2" y="19"/>
                  <a:pt x="6" y="23"/>
                  <a:pt x="6" y="24"/>
                </a:cubicBezTo>
                <a:cubicBezTo>
                  <a:pt x="6" y="25"/>
                  <a:pt x="8" y="25"/>
                  <a:pt x="7" y="26"/>
                </a:cubicBezTo>
                <a:cubicBezTo>
                  <a:pt x="10" y="26"/>
                  <a:pt x="17" y="26"/>
                  <a:pt x="18" y="26"/>
                </a:cubicBezTo>
                <a:cubicBezTo>
                  <a:pt x="20" y="27"/>
                  <a:pt x="27" y="28"/>
                  <a:pt x="27" y="28"/>
                </a:cubicBezTo>
                <a:cubicBezTo>
                  <a:pt x="29" y="28"/>
                  <a:pt x="30" y="27"/>
                  <a:pt x="30" y="26"/>
                </a:cubicBezTo>
                <a:cubicBezTo>
                  <a:pt x="29" y="25"/>
                  <a:pt x="32" y="24"/>
                  <a:pt x="34" y="24"/>
                </a:cubicBezTo>
                <a:cubicBezTo>
                  <a:pt x="33" y="23"/>
                  <a:pt x="33" y="22"/>
                  <a:pt x="34" y="22"/>
                </a:cubicBezTo>
                <a:cubicBezTo>
                  <a:pt x="35" y="21"/>
                  <a:pt x="40" y="21"/>
                  <a:pt x="42" y="22"/>
                </a:cubicBezTo>
                <a:cubicBezTo>
                  <a:pt x="43" y="22"/>
                  <a:pt x="44" y="22"/>
                  <a:pt x="45" y="21"/>
                </a:cubicBezTo>
                <a:cubicBezTo>
                  <a:pt x="45" y="20"/>
                  <a:pt x="45" y="19"/>
                  <a:pt x="44" y="19"/>
                </a:cubicBezTo>
                <a:cubicBezTo>
                  <a:pt x="43" y="19"/>
                  <a:pt x="41" y="14"/>
                  <a:pt x="42" y="13"/>
                </a:cubicBezTo>
                <a:cubicBezTo>
                  <a:pt x="44" y="13"/>
                  <a:pt x="46" y="7"/>
                  <a:pt x="49" y="6"/>
                </a:cubicBezTo>
                <a:cubicBezTo>
                  <a:pt x="50" y="6"/>
                  <a:pt x="50" y="5"/>
                  <a:pt x="50" y="5"/>
                </a:cubicBezTo>
                <a:cubicBezTo>
                  <a:pt x="48" y="4"/>
                  <a:pt x="46" y="3"/>
                  <a:pt x="46" y="2"/>
                </a:cubicBezTo>
                <a:cubicBezTo>
                  <a:pt x="45" y="1"/>
                  <a:pt x="41" y="1"/>
                  <a:pt x="39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Freeform 82">
            <a:extLst>
              <a:ext uri="{FF2B5EF4-FFF2-40B4-BE49-F238E27FC236}">
                <a16:creationId xmlns:a16="http://schemas.microsoft.com/office/drawing/2014/main" id="{92B2D34F-3C2F-4219-BF11-98D7A8599C55}"/>
              </a:ext>
            </a:extLst>
          </p:cNvPr>
          <p:cNvSpPr>
            <a:spLocks/>
          </p:cNvSpPr>
          <p:nvPr/>
        </p:nvSpPr>
        <p:spPr bwMode="auto">
          <a:xfrm>
            <a:off x="6280569" y="3739953"/>
            <a:ext cx="58067" cy="41476"/>
          </a:xfrm>
          <a:custGeom>
            <a:avLst/>
            <a:gdLst>
              <a:gd name="T0" fmla="*/ 6 w 23"/>
              <a:gd name="T1" fmla="*/ 16 h 16"/>
              <a:gd name="T2" fmla="*/ 6 w 23"/>
              <a:gd name="T3" fmla="*/ 16 h 16"/>
              <a:gd name="T4" fmla="*/ 6 w 23"/>
              <a:gd name="T5" fmla="*/ 16 h 16"/>
              <a:gd name="T6" fmla="*/ 6 w 23"/>
              <a:gd name="T7" fmla="*/ 16 h 16"/>
              <a:gd name="T8" fmla="*/ 6 w 23"/>
              <a:gd name="T9" fmla="*/ 16 h 16"/>
              <a:gd name="T10" fmla="*/ 7 w 23"/>
              <a:gd name="T11" fmla="*/ 16 h 16"/>
              <a:gd name="T12" fmla="*/ 9 w 23"/>
              <a:gd name="T13" fmla="*/ 16 h 16"/>
              <a:gd name="T14" fmla="*/ 9 w 23"/>
              <a:gd name="T15" fmla="*/ 16 h 16"/>
              <a:gd name="T16" fmla="*/ 10 w 23"/>
              <a:gd name="T17" fmla="*/ 16 h 16"/>
              <a:gd name="T18" fmla="*/ 10 w 23"/>
              <a:gd name="T19" fmla="*/ 16 h 16"/>
              <a:gd name="T20" fmla="*/ 11 w 23"/>
              <a:gd name="T21" fmla="*/ 15 h 16"/>
              <a:gd name="T22" fmla="*/ 15 w 23"/>
              <a:gd name="T23" fmla="*/ 13 h 16"/>
              <a:gd name="T24" fmla="*/ 22 w 23"/>
              <a:gd name="T25" fmla="*/ 10 h 16"/>
              <a:gd name="T26" fmla="*/ 22 w 23"/>
              <a:gd name="T27" fmla="*/ 9 h 16"/>
              <a:gd name="T28" fmla="*/ 21 w 23"/>
              <a:gd name="T29" fmla="*/ 7 h 16"/>
              <a:gd name="T30" fmla="*/ 16 w 23"/>
              <a:gd name="T31" fmla="*/ 2 h 16"/>
              <a:gd name="T32" fmla="*/ 16 w 23"/>
              <a:gd name="T33" fmla="*/ 1 h 16"/>
              <a:gd name="T34" fmla="*/ 16 w 23"/>
              <a:gd name="T35" fmla="*/ 1 h 16"/>
              <a:gd name="T36" fmla="*/ 16 w 23"/>
              <a:gd name="T37" fmla="*/ 0 h 16"/>
              <a:gd name="T38" fmla="*/ 2 w 23"/>
              <a:gd name="T39" fmla="*/ 3 h 16"/>
              <a:gd name="T40" fmla="*/ 2 w 23"/>
              <a:gd name="T41" fmla="*/ 3 h 16"/>
              <a:gd name="T42" fmla="*/ 1 w 23"/>
              <a:gd name="T43" fmla="*/ 11 h 16"/>
              <a:gd name="T44" fmla="*/ 6 w 23"/>
              <a:gd name="T45" fmla="*/ 16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3" h="16">
                <a:moveTo>
                  <a:pt x="6" y="16"/>
                </a:move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6" y="16"/>
                  <a:pt x="6" y="16"/>
                  <a:pt x="6" y="16"/>
                </a:cubicBezTo>
                <a:cubicBezTo>
                  <a:pt x="7" y="16"/>
                  <a:pt x="7" y="16"/>
                  <a:pt x="7" y="16"/>
                </a:cubicBezTo>
                <a:cubicBezTo>
                  <a:pt x="7" y="16"/>
                  <a:pt x="8" y="16"/>
                  <a:pt x="9" y="16"/>
                </a:cubicBezTo>
                <a:cubicBezTo>
                  <a:pt x="9" y="16"/>
                  <a:pt x="9" y="16"/>
                  <a:pt x="9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6"/>
                  <a:pt x="10" y="16"/>
                  <a:pt x="10" y="16"/>
                </a:cubicBezTo>
                <a:cubicBezTo>
                  <a:pt x="10" y="15"/>
                  <a:pt x="11" y="15"/>
                  <a:pt x="11" y="15"/>
                </a:cubicBezTo>
                <a:cubicBezTo>
                  <a:pt x="13" y="15"/>
                  <a:pt x="14" y="13"/>
                  <a:pt x="15" y="13"/>
                </a:cubicBezTo>
                <a:cubicBezTo>
                  <a:pt x="16" y="14"/>
                  <a:pt x="22" y="11"/>
                  <a:pt x="22" y="10"/>
                </a:cubicBezTo>
                <a:cubicBezTo>
                  <a:pt x="22" y="9"/>
                  <a:pt x="22" y="9"/>
                  <a:pt x="22" y="9"/>
                </a:cubicBezTo>
                <a:cubicBezTo>
                  <a:pt x="23" y="8"/>
                  <a:pt x="21" y="8"/>
                  <a:pt x="21" y="7"/>
                </a:cubicBezTo>
                <a:cubicBezTo>
                  <a:pt x="21" y="6"/>
                  <a:pt x="17" y="2"/>
                  <a:pt x="16" y="2"/>
                </a:cubicBezTo>
                <a:cubicBezTo>
                  <a:pt x="16" y="2"/>
                  <a:pt x="16" y="2"/>
                  <a:pt x="16" y="1"/>
                </a:cubicBezTo>
                <a:cubicBezTo>
                  <a:pt x="16" y="1"/>
                  <a:pt x="16" y="1"/>
                  <a:pt x="16" y="1"/>
                </a:cubicBezTo>
                <a:cubicBezTo>
                  <a:pt x="16" y="1"/>
                  <a:pt x="16" y="1"/>
                  <a:pt x="16" y="0"/>
                </a:cubicBezTo>
                <a:cubicBezTo>
                  <a:pt x="11" y="1"/>
                  <a:pt x="2" y="3"/>
                  <a:pt x="2" y="3"/>
                </a:cubicBezTo>
                <a:cubicBezTo>
                  <a:pt x="2" y="3"/>
                  <a:pt x="2" y="3"/>
                  <a:pt x="2" y="3"/>
                </a:cubicBezTo>
                <a:cubicBezTo>
                  <a:pt x="1" y="5"/>
                  <a:pt x="0" y="9"/>
                  <a:pt x="1" y="11"/>
                </a:cubicBezTo>
                <a:cubicBezTo>
                  <a:pt x="2" y="13"/>
                  <a:pt x="3" y="14"/>
                  <a:pt x="6" y="16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83">
            <a:extLst>
              <a:ext uri="{FF2B5EF4-FFF2-40B4-BE49-F238E27FC236}">
                <a16:creationId xmlns:a16="http://schemas.microsoft.com/office/drawing/2014/main" id="{67D291F4-44FA-4D42-B5DB-67456EB6F6B8}"/>
              </a:ext>
            </a:extLst>
          </p:cNvPr>
          <p:cNvSpPr>
            <a:spLocks/>
          </p:cNvSpPr>
          <p:nvPr/>
        </p:nvSpPr>
        <p:spPr bwMode="auto">
          <a:xfrm>
            <a:off x="6317898" y="3480726"/>
            <a:ext cx="362918" cy="211529"/>
          </a:xfrm>
          <a:custGeom>
            <a:avLst/>
            <a:gdLst>
              <a:gd name="T0" fmla="*/ 134 w 143"/>
              <a:gd name="T1" fmla="*/ 48 h 84"/>
              <a:gd name="T2" fmla="*/ 142 w 143"/>
              <a:gd name="T3" fmla="*/ 43 h 84"/>
              <a:gd name="T4" fmla="*/ 143 w 143"/>
              <a:gd name="T5" fmla="*/ 38 h 84"/>
              <a:gd name="T6" fmla="*/ 143 w 143"/>
              <a:gd name="T7" fmla="*/ 33 h 84"/>
              <a:gd name="T8" fmla="*/ 132 w 143"/>
              <a:gd name="T9" fmla="*/ 28 h 84"/>
              <a:gd name="T10" fmla="*/ 121 w 143"/>
              <a:gd name="T11" fmla="*/ 23 h 84"/>
              <a:gd name="T12" fmla="*/ 113 w 143"/>
              <a:gd name="T13" fmla="*/ 23 h 84"/>
              <a:gd name="T14" fmla="*/ 106 w 143"/>
              <a:gd name="T15" fmla="*/ 20 h 84"/>
              <a:gd name="T16" fmla="*/ 96 w 143"/>
              <a:gd name="T17" fmla="*/ 12 h 84"/>
              <a:gd name="T18" fmla="*/ 94 w 143"/>
              <a:gd name="T19" fmla="*/ 2 h 84"/>
              <a:gd name="T20" fmla="*/ 82 w 143"/>
              <a:gd name="T21" fmla="*/ 1 h 84"/>
              <a:gd name="T22" fmla="*/ 76 w 143"/>
              <a:gd name="T23" fmla="*/ 2 h 84"/>
              <a:gd name="T24" fmla="*/ 66 w 143"/>
              <a:gd name="T25" fmla="*/ 9 h 84"/>
              <a:gd name="T26" fmla="*/ 57 w 143"/>
              <a:gd name="T27" fmla="*/ 11 h 84"/>
              <a:gd name="T28" fmla="*/ 46 w 143"/>
              <a:gd name="T29" fmla="*/ 9 h 84"/>
              <a:gd name="T30" fmla="*/ 34 w 143"/>
              <a:gd name="T31" fmla="*/ 7 h 84"/>
              <a:gd name="T32" fmla="*/ 15 w 143"/>
              <a:gd name="T33" fmla="*/ 8 h 84"/>
              <a:gd name="T34" fmla="*/ 11 w 143"/>
              <a:gd name="T35" fmla="*/ 12 h 84"/>
              <a:gd name="T36" fmla="*/ 11 w 143"/>
              <a:gd name="T37" fmla="*/ 23 h 84"/>
              <a:gd name="T38" fmla="*/ 3 w 143"/>
              <a:gd name="T39" fmla="*/ 36 h 84"/>
              <a:gd name="T40" fmla="*/ 3 w 143"/>
              <a:gd name="T41" fmla="*/ 46 h 84"/>
              <a:gd name="T42" fmla="*/ 8 w 143"/>
              <a:gd name="T43" fmla="*/ 46 h 84"/>
              <a:gd name="T44" fmla="*/ 21 w 143"/>
              <a:gd name="T45" fmla="*/ 49 h 84"/>
              <a:gd name="T46" fmla="*/ 28 w 143"/>
              <a:gd name="T47" fmla="*/ 48 h 84"/>
              <a:gd name="T48" fmla="*/ 42 w 143"/>
              <a:gd name="T49" fmla="*/ 42 h 84"/>
              <a:gd name="T50" fmla="*/ 55 w 143"/>
              <a:gd name="T51" fmla="*/ 50 h 84"/>
              <a:gd name="T52" fmla="*/ 61 w 143"/>
              <a:gd name="T53" fmla="*/ 63 h 84"/>
              <a:gd name="T54" fmla="*/ 53 w 143"/>
              <a:gd name="T55" fmla="*/ 66 h 84"/>
              <a:gd name="T56" fmla="*/ 51 w 143"/>
              <a:gd name="T57" fmla="*/ 75 h 84"/>
              <a:gd name="T58" fmla="*/ 59 w 143"/>
              <a:gd name="T59" fmla="*/ 75 h 84"/>
              <a:gd name="T60" fmla="*/ 69 w 143"/>
              <a:gd name="T61" fmla="*/ 61 h 84"/>
              <a:gd name="T62" fmla="*/ 79 w 143"/>
              <a:gd name="T63" fmla="*/ 65 h 84"/>
              <a:gd name="T64" fmla="*/ 81 w 143"/>
              <a:gd name="T65" fmla="*/ 73 h 84"/>
              <a:gd name="T66" fmla="*/ 90 w 143"/>
              <a:gd name="T67" fmla="*/ 83 h 84"/>
              <a:gd name="T68" fmla="*/ 104 w 143"/>
              <a:gd name="T69" fmla="*/ 78 h 84"/>
              <a:gd name="T70" fmla="*/ 107 w 143"/>
              <a:gd name="T71" fmla="*/ 74 h 84"/>
              <a:gd name="T72" fmla="*/ 110 w 143"/>
              <a:gd name="T73" fmla="*/ 61 h 84"/>
              <a:gd name="T74" fmla="*/ 127 w 143"/>
              <a:gd name="T75" fmla="*/ 56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3" h="84">
                <a:moveTo>
                  <a:pt x="127" y="52"/>
                </a:moveTo>
                <a:cubicBezTo>
                  <a:pt x="129" y="52"/>
                  <a:pt x="132" y="48"/>
                  <a:pt x="134" y="48"/>
                </a:cubicBezTo>
                <a:cubicBezTo>
                  <a:pt x="135" y="48"/>
                  <a:pt x="140" y="49"/>
                  <a:pt x="140" y="48"/>
                </a:cubicBezTo>
                <a:cubicBezTo>
                  <a:pt x="140" y="47"/>
                  <a:pt x="142" y="44"/>
                  <a:pt x="142" y="43"/>
                </a:cubicBezTo>
                <a:cubicBezTo>
                  <a:pt x="141" y="43"/>
                  <a:pt x="139" y="41"/>
                  <a:pt x="140" y="40"/>
                </a:cubicBezTo>
                <a:cubicBezTo>
                  <a:pt x="140" y="40"/>
                  <a:pt x="143" y="40"/>
                  <a:pt x="143" y="38"/>
                </a:cubicBezTo>
                <a:cubicBezTo>
                  <a:pt x="143" y="37"/>
                  <a:pt x="141" y="37"/>
                  <a:pt x="141" y="36"/>
                </a:cubicBezTo>
                <a:cubicBezTo>
                  <a:pt x="141" y="35"/>
                  <a:pt x="143" y="34"/>
                  <a:pt x="143" y="33"/>
                </a:cubicBezTo>
                <a:cubicBezTo>
                  <a:pt x="143" y="31"/>
                  <a:pt x="141" y="31"/>
                  <a:pt x="138" y="30"/>
                </a:cubicBezTo>
                <a:cubicBezTo>
                  <a:pt x="136" y="29"/>
                  <a:pt x="134" y="29"/>
                  <a:pt x="132" y="28"/>
                </a:cubicBezTo>
                <a:cubicBezTo>
                  <a:pt x="129" y="27"/>
                  <a:pt x="125" y="28"/>
                  <a:pt x="125" y="27"/>
                </a:cubicBezTo>
                <a:cubicBezTo>
                  <a:pt x="125" y="26"/>
                  <a:pt x="122" y="24"/>
                  <a:pt x="121" y="23"/>
                </a:cubicBezTo>
                <a:cubicBezTo>
                  <a:pt x="121" y="22"/>
                  <a:pt x="118" y="22"/>
                  <a:pt x="117" y="23"/>
                </a:cubicBezTo>
                <a:cubicBezTo>
                  <a:pt x="116" y="24"/>
                  <a:pt x="114" y="24"/>
                  <a:pt x="113" y="23"/>
                </a:cubicBezTo>
                <a:cubicBezTo>
                  <a:pt x="111" y="23"/>
                  <a:pt x="110" y="21"/>
                  <a:pt x="109" y="22"/>
                </a:cubicBezTo>
                <a:cubicBezTo>
                  <a:pt x="108" y="22"/>
                  <a:pt x="105" y="22"/>
                  <a:pt x="106" y="20"/>
                </a:cubicBezTo>
                <a:cubicBezTo>
                  <a:pt x="106" y="18"/>
                  <a:pt x="104" y="14"/>
                  <a:pt x="102" y="14"/>
                </a:cubicBezTo>
                <a:cubicBezTo>
                  <a:pt x="101" y="13"/>
                  <a:pt x="97" y="14"/>
                  <a:pt x="96" y="12"/>
                </a:cubicBezTo>
                <a:cubicBezTo>
                  <a:pt x="96" y="11"/>
                  <a:pt x="94" y="9"/>
                  <a:pt x="95" y="8"/>
                </a:cubicBezTo>
                <a:cubicBezTo>
                  <a:pt x="95" y="7"/>
                  <a:pt x="94" y="3"/>
                  <a:pt x="94" y="2"/>
                </a:cubicBezTo>
                <a:cubicBezTo>
                  <a:pt x="93" y="0"/>
                  <a:pt x="88" y="1"/>
                  <a:pt x="87" y="1"/>
                </a:cubicBezTo>
                <a:cubicBezTo>
                  <a:pt x="86" y="2"/>
                  <a:pt x="83" y="1"/>
                  <a:pt x="82" y="1"/>
                </a:cubicBezTo>
                <a:cubicBezTo>
                  <a:pt x="80" y="2"/>
                  <a:pt x="80" y="3"/>
                  <a:pt x="78" y="3"/>
                </a:cubicBezTo>
                <a:cubicBezTo>
                  <a:pt x="77" y="3"/>
                  <a:pt x="76" y="3"/>
                  <a:pt x="76" y="2"/>
                </a:cubicBezTo>
                <a:cubicBezTo>
                  <a:pt x="74" y="3"/>
                  <a:pt x="71" y="3"/>
                  <a:pt x="71" y="3"/>
                </a:cubicBezTo>
                <a:cubicBezTo>
                  <a:pt x="71" y="3"/>
                  <a:pt x="66" y="7"/>
                  <a:pt x="66" y="9"/>
                </a:cubicBezTo>
                <a:cubicBezTo>
                  <a:pt x="66" y="10"/>
                  <a:pt x="66" y="13"/>
                  <a:pt x="64" y="11"/>
                </a:cubicBezTo>
                <a:cubicBezTo>
                  <a:pt x="63" y="10"/>
                  <a:pt x="58" y="10"/>
                  <a:pt x="57" y="11"/>
                </a:cubicBezTo>
                <a:cubicBezTo>
                  <a:pt x="56" y="12"/>
                  <a:pt x="54" y="8"/>
                  <a:pt x="52" y="9"/>
                </a:cubicBezTo>
                <a:cubicBezTo>
                  <a:pt x="50" y="10"/>
                  <a:pt x="47" y="8"/>
                  <a:pt x="46" y="9"/>
                </a:cubicBezTo>
                <a:cubicBezTo>
                  <a:pt x="46" y="10"/>
                  <a:pt x="43" y="9"/>
                  <a:pt x="41" y="8"/>
                </a:cubicBezTo>
                <a:cubicBezTo>
                  <a:pt x="39" y="7"/>
                  <a:pt x="35" y="8"/>
                  <a:pt x="34" y="7"/>
                </a:cubicBezTo>
                <a:cubicBezTo>
                  <a:pt x="32" y="5"/>
                  <a:pt x="23" y="5"/>
                  <a:pt x="20" y="5"/>
                </a:cubicBezTo>
                <a:cubicBezTo>
                  <a:pt x="17" y="5"/>
                  <a:pt x="16" y="7"/>
                  <a:pt x="15" y="8"/>
                </a:cubicBezTo>
                <a:cubicBezTo>
                  <a:pt x="13" y="10"/>
                  <a:pt x="12" y="9"/>
                  <a:pt x="10" y="9"/>
                </a:cubicBezTo>
                <a:cubicBezTo>
                  <a:pt x="10" y="10"/>
                  <a:pt x="11" y="11"/>
                  <a:pt x="11" y="12"/>
                </a:cubicBezTo>
                <a:cubicBezTo>
                  <a:pt x="12" y="13"/>
                  <a:pt x="15" y="18"/>
                  <a:pt x="14" y="20"/>
                </a:cubicBezTo>
                <a:cubicBezTo>
                  <a:pt x="13" y="21"/>
                  <a:pt x="12" y="21"/>
                  <a:pt x="11" y="23"/>
                </a:cubicBezTo>
                <a:cubicBezTo>
                  <a:pt x="10" y="24"/>
                  <a:pt x="3" y="29"/>
                  <a:pt x="3" y="30"/>
                </a:cubicBezTo>
                <a:cubicBezTo>
                  <a:pt x="3" y="31"/>
                  <a:pt x="4" y="35"/>
                  <a:pt x="3" y="36"/>
                </a:cubicBezTo>
                <a:cubicBezTo>
                  <a:pt x="2" y="37"/>
                  <a:pt x="0" y="40"/>
                  <a:pt x="0" y="42"/>
                </a:cubicBezTo>
                <a:cubicBezTo>
                  <a:pt x="0" y="43"/>
                  <a:pt x="2" y="45"/>
                  <a:pt x="3" y="46"/>
                </a:cubicBezTo>
                <a:cubicBezTo>
                  <a:pt x="4" y="46"/>
                  <a:pt x="4" y="46"/>
                  <a:pt x="5" y="47"/>
                </a:cubicBezTo>
                <a:cubicBezTo>
                  <a:pt x="6" y="46"/>
                  <a:pt x="7" y="46"/>
                  <a:pt x="8" y="46"/>
                </a:cubicBezTo>
                <a:cubicBezTo>
                  <a:pt x="9" y="46"/>
                  <a:pt x="14" y="48"/>
                  <a:pt x="16" y="48"/>
                </a:cubicBezTo>
                <a:cubicBezTo>
                  <a:pt x="17" y="48"/>
                  <a:pt x="20" y="48"/>
                  <a:pt x="21" y="49"/>
                </a:cubicBezTo>
                <a:cubicBezTo>
                  <a:pt x="21" y="50"/>
                  <a:pt x="23" y="49"/>
                  <a:pt x="24" y="48"/>
                </a:cubicBezTo>
                <a:cubicBezTo>
                  <a:pt x="25" y="47"/>
                  <a:pt x="27" y="48"/>
                  <a:pt x="28" y="48"/>
                </a:cubicBezTo>
                <a:cubicBezTo>
                  <a:pt x="30" y="48"/>
                  <a:pt x="32" y="47"/>
                  <a:pt x="33" y="45"/>
                </a:cubicBezTo>
                <a:cubicBezTo>
                  <a:pt x="33" y="44"/>
                  <a:pt x="41" y="42"/>
                  <a:pt x="42" y="42"/>
                </a:cubicBezTo>
                <a:cubicBezTo>
                  <a:pt x="44" y="42"/>
                  <a:pt x="47" y="46"/>
                  <a:pt x="49" y="46"/>
                </a:cubicBezTo>
                <a:cubicBezTo>
                  <a:pt x="51" y="46"/>
                  <a:pt x="54" y="47"/>
                  <a:pt x="55" y="50"/>
                </a:cubicBezTo>
                <a:cubicBezTo>
                  <a:pt x="56" y="53"/>
                  <a:pt x="58" y="57"/>
                  <a:pt x="60" y="58"/>
                </a:cubicBezTo>
                <a:cubicBezTo>
                  <a:pt x="61" y="59"/>
                  <a:pt x="61" y="62"/>
                  <a:pt x="61" y="63"/>
                </a:cubicBezTo>
                <a:cubicBezTo>
                  <a:pt x="61" y="64"/>
                  <a:pt x="59" y="63"/>
                  <a:pt x="56" y="62"/>
                </a:cubicBezTo>
                <a:cubicBezTo>
                  <a:pt x="53" y="61"/>
                  <a:pt x="53" y="64"/>
                  <a:pt x="53" y="66"/>
                </a:cubicBezTo>
                <a:cubicBezTo>
                  <a:pt x="53" y="67"/>
                  <a:pt x="49" y="72"/>
                  <a:pt x="48" y="73"/>
                </a:cubicBezTo>
                <a:cubicBezTo>
                  <a:pt x="47" y="74"/>
                  <a:pt x="50" y="75"/>
                  <a:pt x="51" y="75"/>
                </a:cubicBezTo>
                <a:cubicBezTo>
                  <a:pt x="52" y="75"/>
                  <a:pt x="55" y="73"/>
                  <a:pt x="56" y="73"/>
                </a:cubicBezTo>
                <a:cubicBezTo>
                  <a:pt x="56" y="73"/>
                  <a:pt x="57" y="74"/>
                  <a:pt x="59" y="75"/>
                </a:cubicBezTo>
                <a:cubicBezTo>
                  <a:pt x="58" y="71"/>
                  <a:pt x="59" y="72"/>
                  <a:pt x="62" y="69"/>
                </a:cubicBezTo>
                <a:cubicBezTo>
                  <a:pt x="66" y="66"/>
                  <a:pt x="66" y="62"/>
                  <a:pt x="69" y="61"/>
                </a:cubicBezTo>
                <a:cubicBezTo>
                  <a:pt x="72" y="60"/>
                  <a:pt x="74" y="59"/>
                  <a:pt x="78" y="60"/>
                </a:cubicBezTo>
                <a:cubicBezTo>
                  <a:pt x="83" y="60"/>
                  <a:pt x="76" y="63"/>
                  <a:pt x="79" y="65"/>
                </a:cubicBezTo>
                <a:cubicBezTo>
                  <a:pt x="82" y="67"/>
                  <a:pt x="92" y="64"/>
                  <a:pt x="92" y="67"/>
                </a:cubicBezTo>
                <a:cubicBezTo>
                  <a:pt x="93" y="69"/>
                  <a:pt x="81" y="72"/>
                  <a:pt x="81" y="73"/>
                </a:cubicBezTo>
                <a:cubicBezTo>
                  <a:pt x="82" y="74"/>
                  <a:pt x="88" y="75"/>
                  <a:pt x="90" y="76"/>
                </a:cubicBezTo>
                <a:cubicBezTo>
                  <a:pt x="92" y="78"/>
                  <a:pt x="89" y="81"/>
                  <a:pt x="90" y="83"/>
                </a:cubicBezTo>
                <a:cubicBezTo>
                  <a:pt x="91" y="84"/>
                  <a:pt x="94" y="83"/>
                  <a:pt x="96" y="81"/>
                </a:cubicBezTo>
                <a:cubicBezTo>
                  <a:pt x="99" y="79"/>
                  <a:pt x="101" y="80"/>
                  <a:pt x="104" y="78"/>
                </a:cubicBezTo>
                <a:cubicBezTo>
                  <a:pt x="107" y="76"/>
                  <a:pt x="114" y="78"/>
                  <a:pt x="115" y="76"/>
                </a:cubicBezTo>
                <a:cubicBezTo>
                  <a:pt x="116" y="75"/>
                  <a:pt x="113" y="74"/>
                  <a:pt x="107" y="74"/>
                </a:cubicBezTo>
                <a:cubicBezTo>
                  <a:pt x="101" y="75"/>
                  <a:pt x="100" y="69"/>
                  <a:pt x="100" y="68"/>
                </a:cubicBezTo>
                <a:cubicBezTo>
                  <a:pt x="100" y="66"/>
                  <a:pt x="107" y="61"/>
                  <a:pt x="110" y="61"/>
                </a:cubicBezTo>
                <a:cubicBezTo>
                  <a:pt x="114" y="61"/>
                  <a:pt x="117" y="60"/>
                  <a:pt x="121" y="58"/>
                </a:cubicBezTo>
                <a:cubicBezTo>
                  <a:pt x="122" y="57"/>
                  <a:pt x="125" y="57"/>
                  <a:pt x="127" y="56"/>
                </a:cubicBezTo>
                <a:cubicBezTo>
                  <a:pt x="127" y="55"/>
                  <a:pt x="126" y="53"/>
                  <a:pt x="127" y="5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Freeform 84">
            <a:extLst>
              <a:ext uri="{FF2B5EF4-FFF2-40B4-BE49-F238E27FC236}">
                <a16:creationId xmlns:a16="http://schemas.microsoft.com/office/drawing/2014/main" id="{5E9F8BF8-0730-490D-9AF8-083818851A81}"/>
              </a:ext>
            </a:extLst>
          </p:cNvPr>
          <p:cNvSpPr>
            <a:spLocks/>
          </p:cNvSpPr>
          <p:nvPr/>
        </p:nvSpPr>
        <p:spPr bwMode="auto">
          <a:xfrm>
            <a:off x="6338636" y="3374962"/>
            <a:ext cx="188718" cy="138946"/>
          </a:xfrm>
          <a:custGeom>
            <a:avLst/>
            <a:gdLst>
              <a:gd name="T0" fmla="*/ 71 w 75"/>
              <a:gd name="T1" fmla="*/ 27 h 55"/>
              <a:gd name="T2" fmla="*/ 66 w 75"/>
              <a:gd name="T3" fmla="*/ 22 h 55"/>
              <a:gd name="T4" fmla="*/ 62 w 75"/>
              <a:gd name="T5" fmla="*/ 17 h 55"/>
              <a:gd name="T6" fmla="*/ 61 w 75"/>
              <a:gd name="T7" fmla="*/ 11 h 55"/>
              <a:gd name="T8" fmla="*/ 61 w 75"/>
              <a:gd name="T9" fmla="*/ 6 h 55"/>
              <a:gd name="T10" fmla="*/ 53 w 75"/>
              <a:gd name="T11" fmla="*/ 4 h 55"/>
              <a:gd name="T12" fmla="*/ 49 w 75"/>
              <a:gd name="T13" fmla="*/ 4 h 55"/>
              <a:gd name="T14" fmla="*/ 45 w 75"/>
              <a:gd name="T15" fmla="*/ 2 h 55"/>
              <a:gd name="T16" fmla="*/ 40 w 75"/>
              <a:gd name="T17" fmla="*/ 1 h 55"/>
              <a:gd name="T18" fmla="*/ 40 w 75"/>
              <a:gd name="T19" fmla="*/ 0 h 55"/>
              <a:gd name="T20" fmla="*/ 38 w 75"/>
              <a:gd name="T21" fmla="*/ 1 h 55"/>
              <a:gd name="T22" fmla="*/ 34 w 75"/>
              <a:gd name="T23" fmla="*/ 4 h 55"/>
              <a:gd name="T24" fmla="*/ 29 w 75"/>
              <a:gd name="T25" fmla="*/ 5 h 55"/>
              <a:gd name="T26" fmla="*/ 27 w 75"/>
              <a:gd name="T27" fmla="*/ 9 h 55"/>
              <a:gd name="T28" fmla="*/ 26 w 75"/>
              <a:gd name="T29" fmla="*/ 12 h 55"/>
              <a:gd name="T30" fmla="*/ 23 w 75"/>
              <a:gd name="T31" fmla="*/ 14 h 55"/>
              <a:gd name="T32" fmla="*/ 19 w 75"/>
              <a:gd name="T33" fmla="*/ 18 h 55"/>
              <a:gd name="T34" fmla="*/ 18 w 75"/>
              <a:gd name="T35" fmla="*/ 22 h 55"/>
              <a:gd name="T36" fmla="*/ 13 w 75"/>
              <a:gd name="T37" fmla="*/ 23 h 55"/>
              <a:gd name="T38" fmla="*/ 9 w 75"/>
              <a:gd name="T39" fmla="*/ 25 h 55"/>
              <a:gd name="T40" fmla="*/ 3 w 75"/>
              <a:gd name="T41" fmla="*/ 25 h 55"/>
              <a:gd name="T42" fmla="*/ 3 w 75"/>
              <a:gd name="T43" fmla="*/ 26 h 55"/>
              <a:gd name="T44" fmla="*/ 4 w 75"/>
              <a:gd name="T45" fmla="*/ 32 h 55"/>
              <a:gd name="T46" fmla="*/ 4 w 75"/>
              <a:gd name="T47" fmla="*/ 39 h 55"/>
              <a:gd name="T48" fmla="*/ 0 w 75"/>
              <a:gd name="T49" fmla="*/ 43 h 55"/>
              <a:gd name="T50" fmla="*/ 2 w 75"/>
              <a:gd name="T51" fmla="*/ 47 h 55"/>
              <a:gd name="T52" fmla="*/ 2 w 75"/>
              <a:gd name="T53" fmla="*/ 51 h 55"/>
              <a:gd name="T54" fmla="*/ 7 w 75"/>
              <a:gd name="T55" fmla="*/ 50 h 55"/>
              <a:gd name="T56" fmla="*/ 12 w 75"/>
              <a:gd name="T57" fmla="*/ 47 h 55"/>
              <a:gd name="T58" fmla="*/ 26 w 75"/>
              <a:gd name="T59" fmla="*/ 49 h 55"/>
              <a:gd name="T60" fmla="*/ 33 w 75"/>
              <a:gd name="T61" fmla="*/ 50 h 55"/>
              <a:gd name="T62" fmla="*/ 38 w 75"/>
              <a:gd name="T63" fmla="*/ 51 h 55"/>
              <a:gd name="T64" fmla="*/ 44 w 75"/>
              <a:gd name="T65" fmla="*/ 51 h 55"/>
              <a:gd name="T66" fmla="*/ 49 w 75"/>
              <a:gd name="T67" fmla="*/ 53 h 55"/>
              <a:gd name="T68" fmla="*/ 56 w 75"/>
              <a:gd name="T69" fmla="*/ 53 h 55"/>
              <a:gd name="T70" fmla="*/ 58 w 75"/>
              <a:gd name="T71" fmla="*/ 51 h 55"/>
              <a:gd name="T72" fmla="*/ 63 w 75"/>
              <a:gd name="T73" fmla="*/ 45 h 55"/>
              <a:gd name="T74" fmla="*/ 68 w 75"/>
              <a:gd name="T75" fmla="*/ 44 h 55"/>
              <a:gd name="T76" fmla="*/ 66 w 75"/>
              <a:gd name="T77" fmla="*/ 41 h 55"/>
              <a:gd name="T78" fmla="*/ 65 w 75"/>
              <a:gd name="T79" fmla="*/ 34 h 55"/>
              <a:gd name="T80" fmla="*/ 71 w 75"/>
              <a:gd name="T81" fmla="*/ 34 h 55"/>
              <a:gd name="T82" fmla="*/ 75 w 75"/>
              <a:gd name="T83" fmla="*/ 31 h 55"/>
              <a:gd name="T84" fmla="*/ 71 w 75"/>
              <a:gd name="T85" fmla="*/ 2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" h="55">
                <a:moveTo>
                  <a:pt x="71" y="27"/>
                </a:moveTo>
                <a:cubicBezTo>
                  <a:pt x="69" y="26"/>
                  <a:pt x="68" y="23"/>
                  <a:pt x="66" y="22"/>
                </a:cubicBezTo>
                <a:cubicBezTo>
                  <a:pt x="64" y="21"/>
                  <a:pt x="64" y="18"/>
                  <a:pt x="62" y="17"/>
                </a:cubicBezTo>
                <a:cubicBezTo>
                  <a:pt x="60" y="16"/>
                  <a:pt x="61" y="13"/>
                  <a:pt x="61" y="11"/>
                </a:cubicBezTo>
                <a:cubicBezTo>
                  <a:pt x="61" y="9"/>
                  <a:pt x="62" y="6"/>
                  <a:pt x="61" y="6"/>
                </a:cubicBezTo>
                <a:cubicBezTo>
                  <a:pt x="60" y="5"/>
                  <a:pt x="55" y="3"/>
                  <a:pt x="53" y="4"/>
                </a:cubicBezTo>
                <a:cubicBezTo>
                  <a:pt x="51" y="5"/>
                  <a:pt x="50" y="5"/>
                  <a:pt x="49" y="4"/>
                </a:cubicBezTo>
                <a:cubicBezTo>
                  <a:pt x="48" y="2"/>
                  <a:pt x="47" y="1"/>
                  <a:pt x="45" y="2"/>
                </a:cubicBezTo>
                <a:cubicBezTo>
                  <a:pt x="43" y="2"/>
                  <a:pt x="42" y="1"/>
                  <a:pt x="40" y="1"/>
                </a:cubicBezTo>
                <a:cubicBezTo>
                  <a:pt x="40" y="0"/>
                  <a:pt x="40" y="0"/>
                  <a:pt x="40" y="0"/>
                </a:cubicBezTo>
                <a:cubicBezTo>
                  <a:pt x="39" y="0"/>
                  <a:pt x="38" y="0"/>
                  <a:pt x="38" y="1"/>
                </a:cubicBezTo>
                <a:cubicBezTo>
                  <a:pt x="36" y="2"/>
                  <a:pt x="36" y="4"/>
                  <a:pt x="34" y="4"/>
                </a:cubicBezTo>
                <a:cubicBezTo>
                  <a:pt x="33" y="4"/>
                  <a:pt x="31" y="3"/>
                  <a:pt x="29" y="5"/>
                </a:cubicBezTo>
                <a:cubicBezTo>
                  <a:pt x="27" y="6"/>
                  <a:pt x="27" y="8"/>
                  <a:pt x="27" y="9"/>
                </a:cubicBezTo>
                <a:cubicBezTo>
                  <a:pt x="27" y="10"/>
                  <a:pt x="27" y="12"/>
                  <a:pt x="26" y="12"/>
                </a:cubicBezTo>
                <a:cubicBezTo>
                  <a:pt x="24" y="12"/>
                  <a:pt x="25" y="14"/>
                  <a:pt x="23" y="14"/>
                </a:cubicBezTo>
                <a:cubicBezTo>
                  <a:pt x="22" y="15"/>
                  <a:pt x="19" y="17"/>
                  <a:pt x="19" y="18"/>
                </a:cubicBezTo>
                <a:cubicBezTo>
                  <a:pt x="19" y="19"/>
                  <a:pt x="19" y="22"/>
                  <a:pt x="18" y="22"/>
                </a:cubicBezTo>
                <a:cubicBezTo>
                  <a:pt x="17" y="22"/>
                  <a:pt x="14" y="22"/>
                  <a:pt x="13" y="23"/>
                </a:cubicBezTo>
                <a:cubicBezTo>
                  <a:pt x="12" y="25"/>
                  <a:pt x="11" y="26"/>
                  <a:pt x="9" y="25"/>
                </a:cubicBezTo>
                <a:cubicBezTo>
                  <a:pt x="8" y="25"/>
                  <a:pt x="5" y="25"/>
                  <a:pt x="3" y="25"/>
                </a:cubicBezTo>
                <a:cubicBezTo>
                  <a:pt x="3" y="25"/>
                  <a:pt x="3" y="25"/>
                  <a:pt x="3" y="26"/>
                </a:cubicBezTo>
                <a:cubicBezTo>
                  <a:pt x="2" y="28"/>
                  <a:pt x="3" y="30"/>
                  <a:pt x="4" y="32"/>
                </a:cubicBezTo>
                <a:cubicBezTo>
                  <a:pt x="5" y="33"/>
                  <a:pt x="6" y="38"/>
                  <a:pt x="4" y="39"/>
                </a:cubicBezTo>
                <a:cubicBezTo>
                  <a:pt x="3" y="39"/>
                  <a:pt x="0" y="41"/>
                  <a:pt x="0" y="43"/>
                </a:cubicBezTo>
                <a:cubicBezTo>
                  <a:pt x="0" y="44"/>
                  <a:pt x="3" y="45"/>
                  <a:pt x="2" y="47"/>
                </a:cubicBezTo>
                <a:cubicBezTo>
                  <a:pt x="2" y="48"/>
                  <a:pt x="2" y="50"/>
                  <a:pt x="2" y="51"/>
                </a:cubicBezTo>
                <a:cubicBezTo>
                  <a:pt x="4" y="51"/>
                  <a:pt x="5" y="52"/>
                  <a:pt x="7" y="50"/>
                </a:cubicBezTo>
                <a:cubicBezTo>
                  <a:pt x="8" y="49"/>
                  <a:pt x="9" y="47"/>
                  <a:pt x="12" y="47"/>
                </a:cubicBezTo>
                <a:cubicBezTo>
                  <a:pt x="15" y="47"/>
                  <a:pt x="24" y="47"/>
                  <a:pt x="26" y="49"/>
                </a:cubicBezTo>
                <a:cubicBezTo>
                  <a:pt x="27" y="50"/>
                  <a:pt x="31" y="49"/>
                  <a:pt x="33" y="50"/>
                </a:cubicBezTo>
                <a:cubicBezTo>
                  <a:pt x="35" y="51"/>
                  <a:pt x="38" y="52"/>
                  <a:pt x="38" y="51"/>
                </a:cubicBezTo>
                <a:cubicBezTo>
                  <a:pt x="39" y="50"/>
                  <a:pt x="42" y="52"/>
                  <a:pt x="44" y="51"/>
                </a:cubicBezTo>
                <a:cubicBezTo>
                  <a:pt x="46" y="50"/>
                  <a:pt x="48" y="54"/>
                  <a:pt x="49" y="53"/>
                </a:cubicBezTo>
                <a:cubicBezTo>
                  <a:pt x="50" y="52"/>
                  <a:pt x="55" y="52"/>
                  <a:pt x="56" y="53"/>
                </a:cubicBezTo>
                <a:cubicBezTo>
                  <a:pt x="58" y="55"/>
                  <a:pt x="58" y="52"/>
                  <a:pt x="58" y="51"/>
                </a:cubicBezTo>
                <a:cubicBezTo>
                  <a:pt x="58" y="49"/>
                  <a:pt x="63" y="45"/>
                  <a:pt x="63" y="45"/>
                </a:cubicBezTo>
                <a:cubicBezTo>
                  <a:pt x="63" y="45"/>
                  <a:pt x="66" y="45"/>
                  <a:pt x="68" y="44"/>
                </a:cubicBezTo>
                <a:cubicBezTo>
                  <a:pt x="67" y="44"/>
                  <a:pt x="67" y="43"/>
                  <a:pt x="66" y="41"/>
                </a:cubicBezTo>
                <a:cubicBezTo>
                  <a:pt x="66" y="37"/>
                  <a:pt x="64" y="35"/>
                  <a:pt x="65" y="34"/>
                </a:cubicBezTo>
                <a:cubicBezTo>
                  <a:pt x="66" y="32"/>
                  <a:pt x="69" y="35"/>
                  <a:pt x="71" y="34"/>
                </a:cubicBezTo>
                <a:cubicBezTo>
                  <a:pt x="73" y="34"/>
                  <a:pt x="75" y="32"/>
                  <a:pt x="75" y="31"/>
                </a:cubicBezTo>
                <a:cubicBezTo>
                  <a:pt x="75" y="29"/>
                  <a:pt x="72" y="27"/>
                  <a:pt x="71" y="2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Freeform 85">
            <a:extLst>
              <a:ext uri="{FF2B5EF4-FFF2-40B4-BE49-F238E27FC236}">
                <a16:creationId xmlns:a16="http://schemas.microsoft.com/office/drawing/2014/main" id="{C7EB12C0-2D1A-4DB2-8A93-F5D938C8EB6E}"/>
              </a:ext>
            </a:extLst>
          </p:cNvPr>
          <p:cNvSpPr>
            <a:spLocks/>
          </p:cNvSpPr>
          <p:nvPr/>
        </p:nvSpPr>
        <p:spPr bwMode="auto">
          <a:xfrm>
            <a:off x="6290937" y="3321043"/>
            <a:ext cx="149315" cy="70510"/>
          </a:xfrm>
          <a:custGeom>
            <a:avLst/>
            <a:gdLst>
              <a:gd name="T0" fmla="*/ 20 w 59"/>
              <a:gd name="T1" fmla="*/ 20 h 28"/>
              <a:gd name="T2" fmla="*/ 30 w 59"/>
              <a:gd name="T3" fmla="*/ 20 h 28"/>
              <a:gd name="T4" fmla="*/ 35 w 59"/>
              <a:gd name="T5" fmla="*/ 22 h 28"/>
              <a:gd name="T6" fmla="*/ 42 w 59"/>
              <a:gd name="T7" fmla="*/ 26 h 28"/>
              <a:gd name="T8" fmla="*/ 46 w 59"/>
              <a:gd name="T9" fmla="*/ 28 h 28"/>
              <a:gd name="T10" fmla="*/ 48 w 59"/>
              <a:gd name="T11" fmla="*/ 27 h 28"/>
              <a:gd name="T12" fmla="*/ 53 w 59"/>
              <a:gd name="T13" fmla="*/ 26 h 28"/>
              <a:gd name="T14" fmla="*/ 57 w 59"/>
              <a:gd name="T15" fmla="*/ 23 h 28"/>
              <a:gd name="T16" fmla="*/ 59 w 59"/>
              <a:gd name="T17" fmla="*/ 22 h 28"/>
              <a:gd name="T18" fmla="*/ 57 w 59"/>
              <a:gd name="T19" fmla="*/ 17 h 28"/>
              <a:gd name="T20" fmla="*/ 55 w 59"/>
              <a:gd name="T21" fmla="*/ 12 h 28"/>
              <a:gd name="T22" fmla="*/ 54 w 59"/>
              <a:gd name="T23" fmla="*/ 8 h 28"/>
              <a:gd name="T24" fmla="*/ 53 w 59"/>
              <a:gd name="T25" fmla="*/ 6 h 28"/>
              <a:gd name="T26" fmla="*/ 45 w 59"/>
              <a:gd name="T27" fmla="*/ 5 h 28"/>
              <a:gd name="T28" fmla="*/ 37 w 59"/>
              <a:gd name="T29" fmla="*/ 1 h 28"/>
              <a:gd name="T30" fmla="*/ 28 w 59"/>
              <a:gd name="T31" fmla="*/ 1 h 28"/>
              <a:gd name="T32" fmla="*/ 27 w 59"/>
              <a:gd name="T33" fmla="*/ 9 h 28"/>
              <a:gd name="T34" fmla="*/ 21 w 59"/>
              <a:gd name="T35" fmla="*/ 12 h 28"/>
              <a:gd name="T36" fmla="*/ 14 w 59"/>
              <a:gd name="T37" fmla="*/ 3 h 28"/>
              <a:gd name="T38" fmla="*/ 6 w 59"/>
              <a:gd name="T39" fmla="*/ 7 h 28"/>
              <a:gd name="T40" fmla="*/ 3 w 59"/>
              <a:gd name="T41" fmla="*/ 13 h 28"/>
              <a:gd name="T42" fmla="*/ 2 w 59"/>
              <a:gd name="T43" fmla="*/ 21 h 28"/>
              <a:gd name="T44" fmla="*/ 2 w 59"/>
              <a:gd name="T45" fmla="*/ 22 h 28"/>
              <a:gd name="T46" fmla="*/ 8 w 59"/>
              <a:gd name="T47" fmla="*/ 20 h 28"/>
              <a:gd name="T48" fmla="*/ 20 w 59"/>
              <a:gd name="T49" fmla="*/ 2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9" h="28">
                <a:moveTo>
                  <a:pt x="20" y="20"/>
                </a:moveTo>
                <a:cubicBezTo>
                  <a:pt x="22" y="20"/>
                  <a:pt x="27" y="21"/>
                  <a:pt x="30" y="20"/>
                </a:cubicBezTo>
                <a:cubicBezTo>
                  <a:pt x="33" y="19"/>
                  <a:pt x="33" y="22"/>
                  <a:pt x="35" y="22"/>
                </a:cubicBezTo>
                <a:cubicBezTo>
                  <a:pt x="37" y="21"/>
                  <a:pt x="40" y="24"/>
                  <a:pt x="42" y="26"/>
                </a:cubicBezTo>
                <a:cubicBezTo>
                  <a:pt x="44" y="27"/>
                  <a:pt x="45" y="27"/>
                  <a:pt x="46" y="28"/>
                </a:cubicBezTo>
                <a:cubicBezTo>
                  <a:pt x="47" y="28"/>
                  <a:pt x="47" y="27"/>
                  <a:pt x="48" y="27"/>
                </a:cubicBezTo>
                <a:cubicBezTo>
                  <a:pt x="50" y="25"/>
                  <a:pt x="52" y="26"/>
                  <a:pt x="53" y="26"/>
                </a:cubicBezTo>
                <a:cubicBezTo>
                  <a:pt x="55" y="26"/>
                  <a:pt x="55" y="24"/>
                  <a:pt x="57" y="23"/>
                </a:cubicBezTo>
                <a:cubicBezTo>
                  <a:pt x="57" y="22"/>
                  <a:pt x="58" y="22"/>
                  <a:pt x="59" y="22"/>
                </a:cubicBezTo>
                <a:cubicBezTo>
                  <a:pt x="58" y="21"/>
                  <a:pt x="58" y="18"/>
                  <a:pt x="57" y="17"/>
                </a:cubicBezTo>
                <a:cubicBezTo>
                  <a:pt x="56" y="16"/>
                  <a:pt x="54" y="14"/>
                  <a:pt x="55" y="12"/>
                </a:cubicBezTo>
                <a:cubicBezTo>
                  <a:pt x="55" y="11"/>
                  <a:pt x="55" y="9"/>
                  <a:pt x="54" y="8"/>
                </a:cubicBezTo>
                <a:cubicBezTo>
                  <a:pt x="53" y="7"/>
                  <a:pt x="53" y="7"/>
                  <a:pt x="53" y="6"/>
                </a:cubicBezTo>
                <a:cubicBezTo>
                  <a:pt x="50" y="6"/>
                  <a:pt x="46" y="5"/>
                  <a:pt x="45" y="5"/>
                </a:cubicBezTo>
                <a:cubicBezTo>
                  <a:pt x="43" y="6"/>
                  <a:pt x="38" y="1"/>
                  <a:pt x="37" y="1"/>
                </a:cubicBezTo>
                <a:cubicBezTo>
                  <a:pt x="36" y="0"/>
                  <a:pt x="32" y="0"/>
                  <a:pt x="28" y="1"/>
                </a:cubicBezTo>
                <a:cubicBezTo>
                  <a:pt x="26" y="3"/>
                  <a:pt x="28" y="5"/>
                  <a:pt x="27" y="9"/>
                </a:cubicBezTo>
                <a:cubicBezTo>
                  <a:pt x="27" y="13"/>
                  <a:pt x="23" y="12"/>
                  <a:pt x="21" y="12"/>
                </a:cubicBezTo>
                <a:cubicBezTo>
                  <a:pt x="19" y="12"/>
                  <a:pt x="15" y="5"/>
                  <a:pt x="14" y="3"/>
                </a:cubicBezTo>
                <a:cubicBezTo>
                  <a:pt x="13" y="2"/>
                  <a:pt x="9" y="5"/>
                  <a:pt x="6" y="7"/>
                </a:cubicBezTo>
                <a:cubicBezTo>
                  <a:pt x="3" y="9"/>
                  <a:pt x="5" y="12"/>
                  <a:pt x="3" y="13"/>
                </a:cubicBezTo>
                <a:cubicBezTo>
                  <a:pt x="1" y="15"/>
                  <a:pt x="0" y="18"/>
                  <a:pt x="2" y="21"/>
                </a:cubicBezTo>
                <a:cubicBezTo>
                  <a:pt x="2" y="21"/>
                  <a:pt x="2" y="21"/>
                  <a:pt x="2" y="22"/>
                </a:cubicBezTo>
                <a:cubicBezTo>
                  <a:pt x="4" y="21"/>
                  <a:pt x="7" y="21"/>
                  <a:pt x="8" y="20"/>
                </a:cubicBezTo>
                <a:cubicBezTo>
                  <a:pt x="11" y="18"/>
                  <a:pt x="18" y="20"/>
                  <a:pt x="20" y="2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3" name="Freeform 86">
            <a:extLst>
              <a:ext uri="{FF2B5EF4-FFF2-40B4-BE49-F238E27FC236}">
                <a16:creationId xmlns:a16="http://schemas.microsoft.com/office/drawing/2014/main" id="{D3B2A808-A0D0-468A-996F-4432329B6919}"/>
              </a:ext>
            </a:extLst>
          </p:cNvPr>
          <p:cNvSpPr>
            <a:spLocks/>
          </p:cNvSpPr>
          <p:nvPr/>
        </p:nvSpPr>
        <p:spPr bwMode="auto">
          <a:xfrm>
            <a:off x="6290937" y="3364592"/>
            <a:ext cx="116134" cy="76732"/>
          </a:xfrm>
          <a:custGeom>
            <a:avLst/>
            <a:gdLst>
              <a:gd name="T0" fmla="*/ 6 w 46"/>
              <a:gd name="T1" fmla="*/ 15 h 30"/>
              <a:gd name="T2" fmla="*/ 11 w 46"/>
              <a:gd name="T3" fmla="*/ 17 h 30"/>
              <a:gd name="T4" fmla="*/ 16 w 46"/>
              <a:gd name="T5" fmla="*/ 19 h 30"/>
              <a:gd name="T6" fmla="*/ 16 w 46"/>
              <a:gd name="T7" fmla="*/ 25 h 30"/>
              <a:gd name="T8" fmla="*/ 22 w 46"/>
              <a:gd name="T9" fmla="*/ 29 h 30"/>
              <a:gd name="T10" fmla="*/ 28 w 46"/>
              <a:gd name="T11" fmla="*/ 29 h 30"/>
              <a:gd name="T12" fmla="*/ 32 w 46"/>
              <a:gd name="T13" fmla="*/ 27 h 30"/>
              <a:gd name="T14" fmla="*/ 37 w 46"/>
              <a:gd name="T15" fmla="*/ 26 h 30"/>
              <a:gd name="T16" fmla="*/ 38 w 46"/>
              <a:gd name="T17" fmla="*/ 22 h 30"/>
              <a:gd name="T18" fmla="*/ 42 w 46"/>
              <a:gd name="T19" fmla="*/ 18 h 30"/>
              <a:gd name="T20" fmla="*/ 45 w 46"/>
              <a:gd name="T21" fmla="*/ 16 h 30"/>
              <a:gd name="T22" fmla="*/ 46 w 46"/>
              <a:gd name="T23" fmla="*/ 13 h 30"/>
              <a:gd name="T24" fmla="*/ 46 w 46"/>
              <a:gd name="T25" fmla="*/ 10 h 30"/>
              <a:gd name="T26" fmla="*/ 42 w 46"/>
              <a:gd name="T27" fmla="*/ 8 h 30"/>
              <a:gd name="T28" fmla="*/ 35 w 46"/>
              <a:gd name="T29" fmla="*/ 4 h 30"/>
              <a:gd name="T30" fmla="*/ 30 w 46"/>
              <a:gd name="T31" fmla="*/ 2 h 30"/>
              <a:gd name="T32" fmla="*/ 20 w 46"/>
              <a:gd name="T33" fmla="*/ 2 h 30"/>
              <a:gd name="T34" fmla="*/ 8 w 46"/>
              <a:gd name="T35" fmla="*/ 2 h 30"/>
              <a:gd name="T36" fmla="*/ 2 w 46"/>
              <a:gd name="T37" fmla="*/ 4 h 30"/>
              <a:gd name="T38" fmla="*/ 1 w 46"/>
              <a:gd name="T39" fmla="*/ 12 h 30"/>
              <a:gd name="T40" fmla="*/ 1 w 46"/>
              <a:gd name="T41" fmla="*/ 14 h 30"/>
              <a:gd name="T42" fmla="*/ 6 w 46"/>
              <a:gd name="T43" fmla="*/ 1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46" h="30">
                <a:moveTo>
                  <a:pt x="6" y="15"/>
                </a:moveTo>
                <a:cubicBezTo>
                  <a:pt x="7" y="16"/>
                  <a:pt x="10" y="17"/>
                  <a:pt x="11" y="17"/>
                </a:cubicBezTo>
                <a:cubicBezTo>
                  <a:pt x="12" y="16"/>
                  <a:pt x="16" y="18"/>
                  <a:pt x="16" y="19"/>
                </a:cubicBezTo>
                <a:cubicBezTo>
                  <a:pt x="16" y="21"/>
                  <a:pt x="15" y="25"/>
                  <a:pt x="16" y="25"/>
                </a:cubicBezTo>
                <a:cubicBezTo>
                  <a:pt x="16" y="25"/>
                  <a:pt x="22" y="27"/>
                  <a:pt x="22" y="29"/>
                </a:cubicBezTo>
                <a:cubicBezTo>
                  <a:pt x="24" y="29"/>
                  <a:pt x="27" y="29"/>
                  <a:pt x="28" y="29"/>
                </a:cubicBezTo>
                <a:cubicBezTo>
                  <a:pt x="30" y="30"/>
                  <a:pt x="31" y="29"/>
                  <a:pt x="32" y="27"/>
                </a:cubicBezTo>
                <a:cubicBezTo>
                  <a:pt x="33" y="26"/>
                  <a:pt x="36" y="26"/>
                  <a:pt x="37" y="26"/>
                </a:cubicBezTo>
                <a:cubicBezTo>
                  <a:pt x="38" y="26"/>
                  <a:pt x="38" y="23"/>
                  <a:pt x="38" y="22"/>
                </a:cubicBezTo>
                <a:cubicBezTo>
                  <a:pt x="38" y="21"/>
                  <a:pt x="41" y="19"/>
                  <a:pt x="42" y="18"/>
                </a:cubicBezTo>
                <a:cubicBezTo>
                  <a:pt x="44" y="18"/>
                  <a:pt x="43" y="16"/>
                  <a:pt x="45" y="16"/>
                </a:cubicBezTo>
                <a:cubicBezTo>
                  <a:pt x="46" y="16"/>
                  <a:pt x="46" y="14"/>
                  <a:pt x="46" y="13"/>
                </a:cubicBezTo>
                <a:cubicBezTo>
                  <a:pt x="46" y="12"/>
                  <a:pt x="46" y="11"/>
                  <a:pt x="46" y="10"/>
                </a:cubicBezTo>
                <a:cubicBezTo>
                  <a:pt x="45" y="9"/>
                  <a:pt x="44" y="9"/>
                  <a:pt x="42" y="8"/>
                </a:cubicBezTo>
                <a:cubicBezTo>
                  <a:pt x="40" y="6"/>
                  <a:pt x="37" y="3"/>
                  <a:pt x="35" y="4"/>
                </a:cubicBezTo>
                <a:cubicBezTo>
                  <a:pt x="33" y="4"/>
                  <a:pt x="33" y="1"/>
                  <a:pt x="30" y="2"/>
                </a:cubicBezTo>
                <a:cubicBezTo>
                  <a:pt x="27" y="3"/>
                  <a:pt x="22" y="2"/>
                  <a:pt x="20" y="2"/>
                </a:cubicBezTo>
                <a:cubicBezTo>
                  <a:pt x="18" y="2"/>
                  <a:pt x="11" y="0"/>
                  <a:pt x="8" y="2"/>
                </a:cubicBezTo>
                <a:cubicBezTo>
                  <a:pt x="7" y="3"/>
                  <a:pt x="4" y="3"/>
                  <a:pt x="2" y="4"/>
                </a:cubicBezTo>
                <a:cubicBezTo>
                  <a:pt x="3" y="7"/>
                  <a:pt x="3" y="10"/>
                  <a:pt x="1" y="12"/>
                </a:cubicBezTo>
                <a:cubicBezTo>
                  <a:pt x="0" y="14"/>
                  <a:pt x="0" y="14"/>
                  <a:pt x="1" y="14"/>
                </a:cubicBezTo>
                <a:cubicBezTo>
                  <a:pt x="3" y="14"/>
                  <a:pt x="6" y="14"/>
                  <a:pt x="6" y="15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4" name="Freeform 87">
            <a:extLst>
              <a:ext uri="{FF2B5EF4-FFF2-40B4-BE49-F238E27FC236}">
                <a16:creationId xmlns:a16="http://schemas.microsoft.com/office/drawing/2014/main" id="{F11D26FB-E55B-46CF-877C-EDBBF880404F}"/>
              </a:ext>
            </a:extLst>
          </p:cNvPr>
          <p:cNvSpPr>
            <a:spLocks/>
          </p:cNvSpPr>
          <p:nvPr/>
        </p:nvSpPr>
        <p:spPr bwMode="auto">
          <a:xfrm>
            <a:off x="6000603" y="3609302"/>
            <a:ext cx="91248" cy="49772"/>
          </a:xfrm>
          <a:custGeom>
            <a:avLst/>
            <a:gdLst>
              <a:gd name="T0" fmla="*/ 32 w 36"/>
              <a:gd name="T1" fmla="*/ 8 h 20"/>
              <a:gd name="T2" fmla="*/ 28 w 36"/>
              <a:gd name="T3" fmla="*/ 6 h 20"/>
              <a:gd name="T4" fmla="*/ 28 w 36"/>
              <a:gd name="T5" fmla="*/ 2 h 20"/>
              <a:gd name="T6" fmla="*/ 23 w 36"/>
              <a:gd name="T7" fmla="*/ 0 h 20"/>
              <a:gd name="T8" fmla="*/ 18 w 36"/>
              <a:gd name="T9" fmla="*/ 0 h 20"/>
              <a:gd name="T10" fmla="*/ 11 w 36"/>
              <a:gd name="T11" fmla="*/ 1 h 20"/>
              <a:gd name="T12" fmla="*/ 10 w 36"/>
              <a:gd name="T13" fmla="*/ 2 h 20"/>
              <a:gd name="T14" fmla="*/ 6 w 36"/>
              <a:gd name="T15" fmla="*/ 5 h 20"/>
              <a:gd name="T16" fmla="*/ 1 w 36"/>
              <a:gd name="T17" fmla="*/ 12 h 20"/>
              <a:gd name="T18" fmla="*/ 2 w 36"/>
              <a:gd name="T19" fmla="*/ 14 h 20"/>
              <a:gd name="T20" fmla="*/ 5 w 36"/>
              <a:gd name="T21" fmla="*/ 15 h 20"/>
              <a:gd name="T22" fmla="*/ 7 w 36"/>
              <a:gd name="T23" fmla="*/ 19 h 20"/>
              <a:gd name="T24" fmla="*/ 7 w 36"/>
              <a:gd name="T25" fmla="*/ 19 h 20"/>
              <a:gd name="T26" fmla="*/ 14 w 36"/>
              <a:gd name="T27" fmla="*/ 18 h 20"/>
              <a:gd name="T28" fmla="*/ 18 w 36"/>
              <a:gd name="T29" fmla="*/ 13 h 20"/>
              <a:gd name="T30" fmla="*/ 22 w 36"/>
              <a:gd name="T31" fmla="*/ 18 h 20"/>
              <a:gd name="T32" fmla="*/ 24 w 36"/>
              <a:gd name="T33" fmla="*/ 15 h 20"/>
              <a:gd name="T34" fmla="*/ 27 w 36"/>
              <a:gd name="T35" fmla="*/ 14 h 20"/>
              <a:gd name="T36" fmla="*/ 31 w 36"/>
              <a:gd name="T37" fmla="*/ 13 h 20"/>
              <a:gd name="T38" fmla="*/ 33 w 36"/>
              <a:gd name="T39" fmla="*/ 12 h 20"/>
              <a:gd name="T40" fmla="*/ 35 w 36"/>
              <a:gd name="T41" fmla="*/ 10 h 20"/>
              <a:gd name="T42" fmla="*/ 36 w 36"/>
              <a:gd name="T43" fmla="*/ 8 h 20"/>
              <a:gd name="T44" fmla="*/ 32 w 36"/>
              <a:gd name="T45" fmla="*/ 8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36" h="20">
                <a:moveTo>
                  <a:pt x="32" y="8"/>
                </a:moveTo>
                <a:cubicBezTo>
                  <a:pt x="31" y="9"/>
                  <a:pt x="28" y="6"/>
                  <a:pt x="28" y="6"/>
                </a:cubicBezTo>
                <a:cubicBezTo>
                  <a:pt x="28" y="5"/>
                  <a:pt x="28" y="3"/>
                  <a:pt x="28" y="2"/>
                </a:cubicBezTo>
                <a:cubicBezTo>
                  <a:pt x="27" y="2"/>
                  <a:pt x="25" y="1"/>
                  <a:pt x="23" y="0"/>
                </a:cubicBezTo>
                <a:cubicBezTo>
                  <a:pt x="21" y="0"/>
                  <a:pt x="20" y="0"/>
                  <a:pt x="18" y="0"/>
                </a:cubicBezTo>
                <a:cubicBezTo>
                  <a:pt x="17" y="1"/>
                  <a:pt x="13" y="1"/>
                  <a:pt x="11" y="1"/>
                </a:cubicBezTo>
                <a:cubicBezTo>
                  <a:pt x="11" y="1"/>
                  <a:pt x="11" y="2"/>
                  <a:pt x="10" y="2"/>
                </a:cubicBezTo>
                <a:cubicBezTo>
                  <a:pt x="8" y="2"/>
                  <a:pt x="6" y="4"/>
                  <a:pt x="6" y="5"/>
                </a:cubicBezTo>
                <a:cubicBezTo>
                  <a:pt x="6" y="7"/>
                  <a:pt x="2" y="9"/>
                  <a:pt x="1" y="12"/>
                </a:cubicBezTo>
                <a:cubicBezTo>
                  <a:pt x="0" y="15"/>
                  <a:pt x="0" y="16"/>
                  <a:pt x="2" y="14"/>
                </a:cubicBezTo>
                <a:cubicBezTo>
                  <a:pt x="3" y="12"/>
                  <a:pt x="5" y="13"/>
                  <a:pt x="5" y="15"/>
                </a:cubicBezTo>
                <a:cubicBezTo>
                  <a:pt x="5" y="16"/>
                  <a:pt x="8" y="17"/>
                  <a:pt x="7" y="19"/>
                </a:cubicBezTo>
                <a:cubicBezTo>
                  <a:pt x="7" y="19"/>
                  <a:pt x="7" y="19"/>
                  <a:pt x="7" y="19"/>
                </a:cubicBezTo>
                <a:cubicBezTo>
                  <a:pt x="9" y="19"/>
                  <a:pt x="13" y="18"/>
                  <a:pt x="14" y="18"/>
                </a:cubicBezTo>
                <a:cubicBezTo>
                  <a:pt x="15" y="18"/>
                  <a:pt x="17" y="13"/>
                  <a:pt x="18" y="13"/>
                </a:cubicBezTo>
                <a:cubicBezTo>
                  <a:pt x="18" y="12"/>
                  <a:pt x="20" y="16"/>
                  <a:pt x="22" y="18"/>
                </a:cubicBezTo>
                <a:cubicBezTo>
                  <a:pt x="24" y="20"/>
                  <a:pt x="24" y="17"/>
                  <a:pt x="24" y="15"/>
                </a:cubicBezTo>
                <a:cubicBezTo>
                  <a:pt x="24" y="14"/>
                  <a:pt x="26" y="13"/>
                  <a:pt x="27" y="14"/>
                </a:cubicBezTo>
                <a:cubicBezTo>
                  <a:pt x="28" y="14"/>
                  <a:pt x="31" y="14"/>
                  <a:pt x="31" y="13"/>
                </a:cubicBezTo>
                <a:cubicBezTo>
                  <a:pt x="31" y="11"/>
                  <a:pt x="32" y="12"/>
                  <a:pt x="33" y="12"/>
                </a:cubicBezTo>
                <a:cubicBezTo>
                  <a:pt x="34" y="12"/>
                  <a:pt x="35" y="10"/>
                  <a:pt x="35" y="10"/>
                </a:cubicBezTo>
                <a:cubicBezTo>
                  <a:pt x="36" y="8"/>
                  <a:pt x="36" y="8"/>
                  <a:pt x="36" y="8"/>
                </a:cubicBezTo>
                <a:cubicBezTo>
                  <a:pt x="35" y="8"/>
                  <a:pt x="33" y="7"/>
                  <a:pt x="32" y="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5" name="Freeform 88">
            <a:extLst>
              <a:ext uri="{FF2B5EF4-FFF2-40B4-BE49-F238E27FC236}">
                <a16:creationId xmlns:a16="http://schemas.microsoft.com/office/drawing/2014/main" id="{4955AB48-C6E9-441C-BC8E-C86DDB34D823}"/>
              </a:ext>
            </a:extLst>
          </p:cNvPr>
          <p:cNvSpPr>
            <a:spLocks/>
          </p:cNvSpPr>
          <p:nvPr/>
        </p:nvSpPr>
        <p:spPr bwMode="auto">
          <a:xfrm>
            <a:off x="5998530" y="3416438"/>
            <a:ext cx="180423" cy="203234"/>
          </a:xfrm>
          <a:custGeom>
            <a:avLst/>
            <a:gdLst>
              <a:gd name="T0" fmla="*/ 9 w 72"/>
              <a:gd name="T1" fmla="*/ 21 h 81"/>
              <a:gd name="T2" fmla="*/ 5 w 72"/>
              <a:gd name="T3" fmla="*/ 25 h 81"/>
              <a:gd name="T4" fmla="*/ 8 w 72"/>
              <a:gd name="T5" fmla="*/ 29 h 81"/>
              <a:gd name="T6" fmla="*/ 6 w 72"/>
              <a:gd name="T7" fmla="*/ 32 h 81"/>
              <a:gd name="T8" fmla="*/ 2 w 72"/>
              <a:gd name="T9" fmla="*/ 34 h 81"/>
              <a:gd name="T10" fmla="*/ 1 w 72"/>
              <a:gd name="T11" fmla="*/ 38 h 81"/>
              <a:gd name="T12" fmla="*/ 0 w 72"/>
              <a:gd name="T13" fmla="*/ 44 h 81"/>
              <a:gd name="T14" fmla="*/ 2 w 72"/>
              <a:gd name="T15" fmla="*/ 49 h 81"/>
              <a:gd name="T16" fmla="*/ 1 w 72"/>
              <a:gd name="T17" fmla="*/ 52 h 81"/>
              <a:gd name="T18" fmla="*/ 3 w 72"/>
              <a:gd name="T19" fmla="*/ 59 h 81"/>
              <a:gd name="T20" fmla="*/ 5 w 72"/>
              <a:gd name="T21" fmla="*/ 60 h 81"/>
              <a:gd name="T22" fmla="*/ 10 w 72"/>
              <a:gd name="T23" fmla="*/ 62 h 81"/>
              <a:gd name="T24" fmla="*/ 14 w 72"/>
              <a:gd name="T25" fmla="*/ 64 h 81"/>
              <a:gd name="T26" fmla="*/ 16 w 72"/>
              <a:gd name="T27" fmla="*/ 66 h 81"/>
              <a:gd name="T28" fmla="*/ 13 w 72"/>
              <a:gd name="T29" fmla="*/ 73 h 81"/>
              <a:gd name="T30" fmla="*/ 12 w 72"/>
              <a:gd name="T31" fmla="*/ 78 h 81"/>
              <a:gd name="T32" fmla="*/ 19 w 72"/>
              <a:gd name="T33" fmla="*/ 77 h 81"/>
              <a:gd name="T34" fmla="*/ 24 w 72"/>
              <a:gd name="T35" fmla="*/ 77 h 81"/>
              <a:gd name="T36" fmla="*/ 29 w 72"/>
              <a:gd name="T37" fmla="*/ 79 h 81"/>
              <a:gd name="T38" fmla="*/ 30 w 72"/>
              <a:gd name="T39" fmla="*/ 78 h 81"/>
              <a:gd name="T40" fmla="*/ 35 w 72"/>
              <a:gd name="T41" fmla="*/ 80 h 81"/>
              <a:gd name="T42" fmla="*/ 39 w 72"/>
              <a:gd name="T43" fmla="*/ 79 h 81"/>
              <a:gd name="T44" fmla="*/ 44 w 72"/>
              <a:gd name="T45" fmla="*/ 79 h 81"/>
              <a:gd name="T46" fmla="*/ 52 w 72"/>
              <a:gd name="T47" fmla="*/ 77 h 81"/>
              <a:gd name="T48" fmla="*/ 55 w 72"/>
              <a:gd name="T49" fmla="*/ 75 h 81"/>
              <a:gd name="T50" fmla="*/ 59 w 72"/>
              <a:gd name="T51" fmla="*/ 70 h 81"/>
              <a:gd name="T52" fmla="*/ 63 w 72"/>
              <a:gd name="T53" fmla="*/ 66 h 81"/>
              <a:gd name="T54" fmla="*/ 55 w 72"/>
              <a:gd name="T55" fmla="*/ 60 h 81"/>
              <a:gd name="T56" fmla="*/ 52 w 72"/>
              <a:gd name="T57" fmla="*/ 53 h 81"/>
              <a:gd name="T58" fmla="*/ 51 w 72"/>
              <a:gd name="T59" fmla="*/ 49 h 81"/>
              <a:gd name="T60" fmla="*/ 60 w 72"/>
              <a:gd name="T61" fmla="*/ 46 h 81"/>
              <a:gd name="T62" fmla="*/ 66 w 72"/>
              <a:gd name="T63" fmla="*/ 43 h 81"/>
              <a:gd name="T64" fmla="*/ 71 w 72"/>
              <a:gd name="T65" fmla="*/ 42 h 81"/>
              <a:gd name="T66" fmla="*/ 71 w 72"/>
              <a:gd name="T67" fmla="*/ 38 h 81"/>
              <a:gd name="T68" fmla="*/ 69 w 72"/>
              <a:gd name="T69" fmla="*/ 31 h 81"/>
              <a:gd name="T70" fmla="*/ 68 w 72"/>
              <a:gd name="T71" fmla="*/ 27 h 81"/>
              <a:gd name="T72" fmla="*/ 66 w 72"/>
              <a:gd name="T73" fmla="*/ 23 h 81"/>
              <a:gd name="T74" fmla="*/ 66 w 72"/>
              <a:gd name="T75" fmla="*/ 20 h 81"/>
              <a:gd name="T76" fmla="*/ 66 w 72"/>
              <a:gd name="T77" fmla="*/ 12 h 81"/>
              <a:gd name="T78" fmla="*/ 66 w 72"/>
              <a:gd name="T79" fmla="*/ 11 h 81"/>
              <a:gd name="T80" fmla="*/ 65 w 72"/>
              <a:gd name="T81" fmla="*/ 10 h 81"/>
              <a:gd name="T82" fmla="*/ 60 w 72"/>
              <a:gd name="T83" fmla="*/ 7 h 81"/>
              <a:gd name="T84" fmla="*/ 61 w 72"/>
              <a:gd name="T85" fmla="*/ 2 h 81"/>
              <a:gd name="T86" fmla="*/ 54 w 72"/>
              <a:gd name="T87" fmla="*/ 4 h 81"/>
              <a:gd name="T88" fmla="*/ 45 w 72"/>
              <a:gd name="T89" fmla="*/ 10 h 81"/>
              <a:gd name="T90" fmla="*/ 41 w 72"/>
              <a:gd name="T91" fmla="*/ 7 h 81"/>
              <a:gd name="T92" fmla="*/ 38 w 72"/>
              <a:gd name="T93" fmla="*/ 5 h 81"/>
              <a:gd name="T94" fmla="*/ 32 w 72"/>
              <a:gd name="T95" fmla="*/ 2 h 81"/>
              <a:gd name="T96" fmla="*/ 31 w 72"/>
              <a:gd name="T97" fmla="*/ 0 h 81"/>
              <a:gd name="T98" fmla="*/ 28 w 72"/>
              <a:gd name="T99" fmla="*/ 0 h 81"/>
              <a:gd name="T100" fmla="*/ 21 w 72"/>
              <a:gd name="T101" fmla="*/ 0 h 81"/>
              <a:gd name="T102" fmla="*/ 22 w 72"/>
              <a:gd name="T103" fmla="*/ 4 h 81"/>
              <a:gd name="T104" fmla="*/ 25 w 72"/>
              <a:gd name="T105" fmla="*/ 10 h 81"/>
              <a:gd name="T106" fmla="*/ 21 w 72"/>
              <a:gd name="T107" fmla="*/ 14 h 81"/>
              <a:gd name="T108" fmla="*/ 15 w 72"/>
              <a:gd name="T109" fmla="*/ 13 h 81"/>
              <a:gd name="T110" fmla="*/ 9 w 72"/>
              <a:gd name="T111" fmla="*/ 14 h 81"/>
              <a:gd name="T112" fmla="*/ 9 w 72"/>
              <a:gd name="T113" fmla="*/ 15 h 81"/>
              <a:gd name="T114" fmla="*/ 9 w 72"/>
              <a:gd name="T115" fmla="*/ 2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2" h="81">
                <a:moveTo>
                  <a:pt x="9" y="21"/>
                </a:moveTo>
                <a:cubicBezTo>
                  <a:pt x="7" y="24"/>
                  <a:pt x="5" y="24"/>
                  <a:pt x="5" y="25"/>
                </a:cubicBezTo>
                <a:cubicBezTo>
                  <a:pt x="6" y="25"/>
                  <a:pt x="8" y="28"/>
                  <a:pt x="8" y="29"/>
                </a:cubicBezTo>
                <a:cubicBezTo>
                  <a:pt x="7" y="30"/>
                  <a:pt x="6" y="29"/>
                  <a:pt x="6" y="32"/>
                </a:cubicBezTo>
                <a:cubicBezTo>
                  <a:pt x="6" y="34"/>
                  <a:pt x="3" y="34"/>
                  <a:pt x="2" y="34"/>
                </a:cubicBezTo>
                <a:cubicBezTo>
                  <a:pt x="0" y="34"/>
                  <a:pt x="2" y="36"/>
                  <a:pt x="1" y="38"/>
                </a:cubicBezTo>
                <a:cubicBezTo>
                  <a:pt x="0" y="39"/>
                  <a:pt x="0" y="43"/>
                  <a:pt x="0" y="44"/>
                </a:cubicBezTo>
                <a:cubicBezTo>
                  <a:pt x="0" y="45"/>
                  <a:pt x="3" y="48"/>
                  <a:pt x="2" y="49"/>
                </a:cubicBezTo>
                <a:cubicBezTo>
                  <a:pt x="2" y="50"/>
                  <a:pt x="0" y="51"/>
                  <a:pt x="1" y="52"/>
                </a:cubicBezTo>
                <a:cubicBezTo>
                  <a:pt x="1" y="53"/>
                  <a:pt x="3" y="54"/>
                  <a:pt x="3" y="59"/>
                </a:cubicBezTo>
                <a:cubicBezTo>
                  <a:pt x="4" y="59"/>
                  <a:pt x="5" y="59"/>
                  <a:pt x="5" y="60"/>
                </a:cubicBezTo>
                <a:cubicBezTo>
                  <a:pt x="6" y="61"/>
                  <a:pt x="8" y="62"/>
                  <a:pt x="10" y="62"/>
                </a:cubicBezTo>
                <a:cubicBezTo>
                  <a:pt x="12" y="62"/>
                  <a:pt x="13" y="64"/>
                  <a:pt x="14" y="64"/>
                </a:cubicBezTo>
                <a:cubicBezTo>
                  <a:pt x="15" y="63"/>
                  <a:pt x="18" y="64"/>
                  <a:pt x="16" y="66"/>
                </a:cubicBezTo>
                <a:cubicBezTo>
                  <a:pt x="14" y="68"/>
                  <a:pt x="13" y="71"/>
                  <a:pt x="13" y="73"/>
                </a:cubicBezTo>
                <a:cubicBezTo>
                  <a:pt x="12" y="74"/>
                  <a:pt x="12" y="76"/>
                  <a:pt x="12" y="78"/>
                </a:cubicBezTo>
                <a:cubicBezTo>
                  <a:pt x="14" y="78"/>
                  <a:pt x="18" y="78"/>
                  <a:pt x="19" y="77"/>
                </a:cubicBezTo>
                <a:cubicBezTo>
                  <a:pt x="21" y="77"/>
                  <a:pt x="22" y="77"/>
                  <a:pt x="24" y="77"/>
                </a:cubicBezTo>
                <a:cubicBezTo>
                  <a:pt x="26" y="78"/>
                  <a:pt x="28" y="79"/>
                  <a:pt x="29" y="79"/>
                </a:cubicBezTo>
                <a:cubicBezTo>
                  <a:pt x="29" y="79"/>
                  <a:pt x="29" y="78"/>
                  <a:pt x="30" y="78"/>
                </a:cubicBezTo>
                <a:cubicBezTo>
                  <a:pt x="32" y="78"/>
                  <a:pt x="33" y="81"/>
                  <a:pt x="35" y="80"/>
                </a:cubicBezTo>
                <a:cubicBezTo>
                  <a:pt x="36" y="78"/>
                  <a:pt x="38" y="78"/>
                  <a:pt x="39" y="79"/>
                </a:cubicBezTo>
                <a:cubicBezTo>
                  <a:pt x="41" y="80"/>
                  <a:pt x="43" y="80"/>
                  <a:pt x="44" y="79"/>
                </a:cubicBezTo>
                <a:cubicBezTo>
                  <a:pt x="45" y="77"/>
                  <a:pt x="51" y="76"/>
                  <a:pt x="52" y="77"/>
                </a:cubicBezTo>
                <a:cubicBezTo>
                  <a:pt x="53" y="77"/>
                  <a:pt x="57" y="79"/>
                  <a:pt x="55" y="75"/>
                </a:cubicBezTo>
                <a:cubicBezTo>
                  <a:pt x="54" y="70"/>
                  <a:pt x="58" y="71"/>
                  <a:pt x="59" y="70"/>
                </a:cubicBezTo>
                <a:cubicBezTo>
                  <a:pt x="59" y="68"/>
                  <a:pt x="64" y="67"/>
                  <a:pt x="63" y="66"/>
                </a:cubicBezTo>
                <a:cubicBezTo>
                  <a:pt x="62" y="65"/>
                  <a:pt x="56" y="61"/>
                  <a:pt x="55" y="60"/>
                </a:cubicBezTo>
                <a:cubicBezTo>
                  <a:pt x="53" y="59"/>
                  <a:pt x="53" y="55"/>
                  <a:pt x="52" y="53"/>
                </a:cubicBezTo>
                <a:cubicBezTo>
                  <a:pt x="51" y="51"/>
                  <a:pt x="49" y="49"/>
                  <a:pt x="51" y="49"/>
                </a:cubicBezTo>
                <a:cubicBezTo>
                  <a:pt x="54" y="48"/>
                  <a:pt x="58" y="47"/>
                  <a:pt x="60" y="46"/>
                </a:cubicBezTo>
                <a:cubicBezTo>
                  <a:pt x="62" y="44"/>
                  <a:pt x="65" y="44"/>
                  <a:pt x="66" y="43"/>
                </a:cubicBezTo>
                <a:cubicBezTo>
                  <a:pt x="68" y="41"/>
                  <a:pt x="70" y="43"/>
                  <a:pt x="71" y="42"/>
                </a:cubicBezTo>
                <a:cubicBezTo>
                  <a:pt x="71" y="41"/>
                  <a:pt x="72" y="39"/>
                  <a:pt x="71" y="38"/>
                </a:cubicBezTo>
                <a:cubicBezTo>
                  <a:pt x="70" y="37"/>
                  <a:pt x="69" y="35"/>
                  <a:pt x="69" y="31"/>
                </a:cubicBezTo>
                <a:cubicBezTo>
                  <a:pt x="69" y="28"/>
                  <a:pt x="68" y="29"/>
                  <a:pt x="68" y="27"/>
                </a:cubicBezTo>
                <a:cubicBezTo>
                  <a:pt x="68" y="26"/>
                  <a:pt x="67" y="24"/>
                  <a:pt x="66" y="23"/>
                </a:cubicBezTo>
                <a:cubicBezTo>
                  <a:pt x="65" y="23"/>
                  <a:pt x="64" y="22"/>
                  <a:pt x="66" y="20"/>
                </a:cubicBezTo>
                <a:cubicBezTo>
                  <a:pt x="67" y="18"/>
                  <a:pt x="66" y="13"/>
                  <a:pt x="66" y="12"/>
                </a:cubicBezTo>
                <a:cubicBezTo>
                  <a:pt x="66" y="11"/>
                  <a:pt x="66" y="11"/>
                  <a:pt x="66" y="11"/>
                </a:cubicBezTo>
                <a:cubicBezTo>
                  <a:pt x="65" y="11"/>
                  <a:pt x="65" y="10"/>
                  <a:pt x="65" y="10"/>
                </a:cubicBezTo>
                <a:cubicBezTo>
                  <a:pt x="65" y="8"/>
                  <a:pt x="63" y="7"/>
                  <a:pt x="60" y="7"/>
                </a:cubicBezTo>
                <a:cubicBezTo>
                  <a:pt x="57" y="7"/>
                  <a:pt x="62" y="4"/>
                  <a:pt x="61" y="2"/>
                </a:cubicBezTo>
                <a:cubicBezTo>
                  <a:pt x="60" y="1"/>
                  <a:pt x="57" y="5"/>
                  <a:pt x="54" y="4"/>
                </a:cubicBezTo>
                <a:cubicBezTo>
                  <a:pt x="51" y="3"/>
                  <a:pt x="47" y="8"/>
                  <a:pt x="45" y="10"/>
                </a:cubicBezTo>
                <a:cubicBezTo>
                  <a:pt x="42" y="12"/>
                  <a:pt x="39" y="9"/>
                  <a:pt x="41" y="7"/>
                </a:cubicBezTo>
                <a:cubicBezTo>
                  <a:pt x="43" y="4"/>
                  <a:pt x="41" y="4"/>
                  <a:pt x="38" y="5"/>
                </a:cubicBezTo>
                <a:cubicBezTo>
                  <a:pt x="35" y="6"/>
                  <a:pt x="32" y="5"/>
                  <a:pt x="32" y="2"/>
                </a:cubicBezTo>
                <a:cubicBezTo>
                  <a:pt x="32" y="2"/>
                  <a:pt x="32" y="1"/>
                  <a:pt x="31" y="0"/>
                </a:cubicBezTo>
                <a:cubicBezTo>
                  <a:pt x="30" y="1"/>
                  <a:pt x="29" y="1"/>
                  <a:pt x="28" y="0"/>
                </a:cubicBezTo>
                <a:cubicBezTo>
                  <a:pt x="27" y="0"/>
                  <a:pt x="24" y="0"/>
                  <a:pt x="21" y="0"/>
                </a:cubicBezTo>
                <a:cubicBezTo>
                  <a:pt x="22" y="1"/>
                  <a:pt x="23" y="2"/>
                  <a:pt x="22" y="4"/>
                </a:cubicBezTo>
                <a:cubicBezTo>
                  <a:pt x="21" y="6"/>
                  <a:pt x="23" y="7"/>
                  <a:pt x="25" y="10"/>
                </a:cubicBezTo>
                <a:cubicBezTo>
                  <a:pt x="26" y="13"/>
                  <a:pt x="21" y="12"/>
                  <a:pt x="21" y="14"/>
                </a:cubicBezTo>
                <a:cubicBezTo>
                  <a:pt x="21" y="16"/>
                  <a:pt x="17" y="14"/>
                  <a:pt x="15" y="13"/>
                </a:cubicBezTo>
                <a:cubicBezTo>
                  <a:pt x="14" y="12"/>
                  <a:pt x="9" y="13"/>
                  <a:pt x="9" y="14"/>
                </a:cubicBezTo>
                <a:cubicBezTo>
                  <a:pt x="9" y="14"/>
                  <a:pt x="9" y="15"/>
                  <a:pt x="9" y="15"/>
                </a:cubicBezTo>
                <a:cubicBezTo>
                  <a:pt x="10" y="18"/>
                  <a:pt x="10" y="20"/>
                  <a:pt x="9" y="2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6" name="Freeform 89">
            <a:extLst>
              <a:ext uri="{FF2B5EF4-FFF2-40B4-BE49-F238E27FC236}">
                <a16:creationId xmlns:a16="http://schemas.microsoft.com/office/drawing/2014/main" id="{74807FE0-5AE3-4544-A38B-4ABE6C89B9D2}"/>
              </a:ext>
            </a:extLst>
          </p:cNvPr>
          <p:cNvSpPr>
            <a:spLocks/>
          </p:cNvSpPr>
          <p:nvPr/>
        </p:nvSpPr>
        <p:spPr bwMode="auto">
          <a:xfrm>
            <a:off x="6293012" y="2922870"/>
            <a:ext cx="215677" cy="340106"/>
          </a:xfrm>
          <a:custGeom>
            <a:avLst/>
            <a:gdLst>
              <a:gd name="T0" fmla="*/ 72 w 85"/>
              <a:gd name="T1" fmla="*/ 113 h 135"/>
              <a:gd name="T2" fmla="*/ 84 w 85"/>
              <a:gd name="T3" fmla="*/ 102 h 135"/>
              <a:gd name="T4" fmla="*/ 82 w 85"/>
              <a:gd name="T5" fmla="*/ 96 h 135"/>
              <a:gd name="T6" fmla="*/ 72 w 85"/>
              <a:gd name="T7" fmla="*/ 88 h 135"/>
              <a:gd name="T8" fmla="*/ 77 w 85"/>
              <a:gd name="T9" fmla="*/ 83 h 135"/>
              <a:gd name="T10" fmla="*/ 72 w 85"/>
              <a:gd name="T11" fmla="*/ 79 h 135"/>
              <a:gd name="T12" fmla="*/ 74 w 85"/>
              <a:gd name="T13" fmla="*/ 75 h 135"/>
              <a:gd name="T14" fmla="*/ 70 w 85"/>
              <a:gd name="T15" fmla="*/ 72 h 135"/>
              <a:gd name="T16" fmla="*/ 71 w 85"/>
              <a:gd name="T17" fmla="*/ 70 h 135"/>
              <a:gd name="T18" fmla="*/ 70 w 85"/>
              <a:gd name="T19" fmla="*/ 64 h 135"/>
              <a:gd name="T20" fmla="*/ 73 w 85"/>
              <a:gd name="T21" fmla="*/ 59 h 135"/>
              <a:gd name="T22" fmla="*/ 65 w 85"/>
              <a:gd name="T23" fmla="*/ 47 h 135"/>
              <a:gd name="T24" fmla="*/ 68 w 85"/>
              <a:gd name="T25" fmla="*/ 42 h 135"/>
              <a:gd name="T26" fmla="*/ 73 w 85"/>
              <a:gd name="T27" fmla="*/ 36 h 135"/>
              <a:gd name="T28" fmla="*/ 67 w 85"/>
              <a:gd name="T29" fmla="*/ 30 h 135"/>
              <a:gd name="T30" fmla="*/ 62 w 85"/>
              <a:gd name="T31" fmla="*/ 27 h 135"/>
              <a:gd name="T32" fmla="*/ 61 w 85"/>
              <a:gd name="T33" fmla="*/ 23 h 135"/>
              <a:gd name="T34" fmla="*/ 62 w 85"/>
              <a:gd name="T35" fmla="*/ 19 h 135"/>
              <a:gd name="T36" fmla="*/ 65 w 85"/>
              <a:gd name="T37" fmla="*/ 16 h 135"/>
              <a:gd name="T38" fmla="*/ 67 w 85"/>
              <a:gd name="T39" fmla="*/ 13 h 135"/>
              <a:gd name="T40" fmla="*/ 67 w 85"/>
              <a:gd name="T41" fmla="*/ 9 h 135"/>
              <a:gd name="T42" fmla="*/ 58 w 85"/>
              <a:gd name="T43" fmla="*/ 3 h 135"/>
              <a:gd name="T44" fmla="*/ 52 w 85"/>
              <a:gd name="T45" fmla="*/ 3 h 135"/>
              <a:gd name="T46" fmla="*/ 44 w 85"/>
              <a:gd name="T47" fmla="*/ 5 h 135"/>
              <a:gd name="T48" fmla="*/ 39 w 85"/>
              <a:gd name="T49" fmla="*/ 10 h 135"/>
              <a:gd name="T50" fmla="*/ 37 w 85"/>
              <a:gd name="T51" fmla="*/ 17 h 135"/>
              <a:gd name="T52" fmla="*/ 34 w 85"/>
              <a:gd name="T53" fmla="*/ 22 h 135"/>
              <a:gd name="T54" fmla="*/ 29 w 85"/>
              <a:gd name="T55" fmla="*/ 21 h 135"/>
              <a:gd name="T56" fmla="*/ 23 w 85"/>
              <a:gd name="T57" fmla="*/ 20 h 135"/>
              <a:gd name="T58" fmla="*/ 14 w 85"/>
              <a:gd name="T59" fmla="*/ 20 h 135"/>
              <a:gd name="T60" fmla="*/ 6 w 85"/>
              <a:gd name="T61" fmla="*/ 13 h 135"/>
              <a:gd name="T62" fmla="*/ 0 w 85"/>
              <a:gd name="T63" fmla="*/ 17 h 135"/>
              <a:gd name="T64" fmla="*/ 9 w 85"/>
              <a:gd name="T65" fmla="*/ 24 h 135"/>
              <a:gd name="T66" fmla="*/ 21 w 85"/>
              <a:gd name="T67" fmla="*/ 31 h 135"/>
              <a:gd name="T68" fmla="*/ 21 w 85"/>
              <a:gd name="T69" fmla="*/ 38 h 135"/>
              <a:gd name="T70" fmla="*/ 23 w 85"/>
              <a:gd name="T71" fmla="*/ 45 h 135"/>
              <a:gd name="T72" fmla="*/ 23 w 85"/>
              <a:gd name="T73" fmla="*/ 52 h 135"/>
              <a:gd name="T74" fmla="*/ 24 w 85"/>
              <a:gd name="T75" fmla="*/ 57 h 135"/>
              <a:gd name="T76" fmla="*/ 25 w 85"/>
              <a:gd name="T77" fmla="*/ 61 h 135"/>
              <a:gd name="T78" fmla="*/ 32 w 85"/>
              <a:gd name="T79" fmla="*/ 63 h 135"/>
              <a:gd name="T80" fmla="*/ 34 w 85"/>
              <a:gd name="T81" fmla="*/ 69 h 135"/>
              <a:gd name="T82" fmla="*/ 33 w 85"/>
              <a:gd name="T83" fmla="*/ 72 h 135"/>
              <a:gd name="T84" fmla="*/ 29 w 85"/>
              <a:gd name="T85" fmla="*/ 76 h 135"/>
              <a:gd name="T86" fmla="*/ 20 w 85"/>
              <a:gd name="T87" fmla="*/ 84 h 135"/>
              <a:gd name="T88" fmla="*/ 16 w 85"/>
              <a:gd name="T89" fmla="*/ 88 h 135"/>
              <a:gd name="T90" fmla="*/ 11 w 85"/>
              <a:gd name="T91" fmla="*/ 92 h 135"/>
              <a:gd name="T92" fmla="*/ 6 w 85"/>
              <a:gd name="T93" fmla="*/ 95 h 135"/>
              <a:gd name="T94" fmla="*/ 2 w 85"/>
              <a:gd name="T95" fmla="*/ 100 h 135"/>
              <a:gd name="T96" fmla="*/ 3 w 85"/>
              <a:gd name="T97" fmla="*/ 104 h 135"/>
              <a:gd name="T98" fmla="*/ 3 w 85"/>
              <a:gd name="T99" fmla="*/ 110 h 135"/>
              <a:gd name="T100" fmla="*/ 5 w 85"/>
              <a:gd name="T101" fmla="*/ 119 h 135"/>
              <a:gd name="T102" fmla="*/ 3 w 85"/>
              <a:gd name="T103" fmla="*/ 127 h 135"/>
              <a:gd name="T104" fmla="*/ 10 w 85"/>
              <a:gd name="T105" fmla="*/ 130 h 135"/>
              <a:gd name="T106" fmla="*/ 15 w 85"/>
              <a:gd name="T107" fmla="*/ 133 h 135"/>
              <a:gd name="T108" fmla="*/ 24 w 85"/>
              <a:gd name="T109" fmla="*/ 135 h 135"/>
              <a:gd name="T110" fmla="*/ 49 w 85"/>
              <a:gd name="T111" fmla="*/ 129 h 135"/>
              <a:gd name="T112" fmla="*/ 56 w 85"/>
              <a:gd name="T113" fmla="*/ 128 h 135"/>
              <a:gd name="T114" fmla="*/ 60 w 85"/>
              <a:gd name="T115" fmla="*/ 123 h 135"/>
              <a:gd name="T116" fmla="*/ 72 w 85"/>
              <a:gd name="T117" fmla="*/ 113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5" h="135">
                <a:moveTo>
                  <a:pt x="72" y="113"/>
                </a:moveTo>
                <a:cubicBezTo>
                  <a:pt x="74" y="109"/>
                  <a:pt x="83" y="106"/>
                  <a:pt x="84" y="102"/>
                </a:cubicBezTo>
                <a:cubicBezTo>
                  <a:pt x="85" y="100"/>
                  <a:pt x="85" y="99"/>
                  <a:pt x="82" y="96"/>
                </a:cubicBezTo>
                <a:cubicBezTo>
                  <a:pt x="79" y="92"/>
                  <a:pt x="72" y="90"/>
                  <a:pt x="72" y="88"/>
                </a:cubicBezTo>
                <a:cubicBezTo>
                  <a:pt x="71" y="86"/>
                  <a:pt x="77" y="86"/>
                  <a:pt x="77" y="83"/>
                </a:cubicBezTo>
                <a:cubicBezTo>
                  <a:pt x="76" y="81"/>
                  <a:pt x="74" y="81"/>
                  <a:pt x="72" y="79"/>
                </a:cubicBezTo>
                <a:cubicBezTo>
                  <a:pt x="71" y="77"/>
                  <a:pt x="74" y="76"/>
                  <a:pt x="74" y="75"/>
                </a:cubicBezTo>
                <a:cubicBezTo>
                  <a:pt x="73" y="74"/>
                  <a:pt x="70" y="74"/>
                  <a:pt x="70" y="72"/>
                </a:cubicBezTo>
                <a:cubicBezTo>
                  <a:pt x="69" y="71"/>
                  <a:pt x="72" y="71"/>
                  <a:pt x="71" y="70"/>
                </a:cubicBezTo>
                <a:cubicBezTo>
                  <a:pt x="71" y="69"/>
                  <a:pt x="69" y="66"/>
                  <a:pt x="70" y="64"/>
                </a:cubicBezTo>
                <a:cubicBezTo>
                  <a:pt x="72" y="62"/>
                  <a:pt x="76" y="64"/>
                  <a:pt x="73" y="59"/>
                </a:cubicBezTo>
                <a:cubicBezTo>
                  <a:pt x="70" y="54"/>
                  <a:pt x="66" y="48"/>
                  <a:pt x="65" y="47"/>
                </a:cubicBezTo>
                <a:cubicBezTo>
                  <a:pt x="64" y="45"/>
                  <a:pt x="66" y="43"/>
                  <a:pt x="68" y="42"/>
                </a:cubicBezTo>
                <a:cubicBezTo>
                  <a:pt x="69" y="41"/>
                  <a:pt x="73" y="38"/>
                  <a:pt x="73" y="36"/>
                </a:cubicBezTo>
                <a:cubicBezTo>
                  <a:pt x="73" y="35"/>
                  <a:pt x="68" y="31"/>
                  <a:pt x="67" y="30"/>
                </a:cubicBezTo>
                <a:cubicBezTo>
                  <a:pt x="66" y="30"/>
                  <a:pt x="63" y="30"/>
                  <a:pt x="62" y="27"/>
                </a:cubicBezTo>
                <a:cubicBezTo>
                  <a:pt x="61" y="25"/>
                  <a:pt x="60" y="24"/>
                  <a:pt x="61" y="23"/>
                </a:cubicBezTo>
                <a:cubicBezTo>
                  <a:pt x="62" y="21"/>
                  <a:pt x="62" y="20"/>
                  <a:pt x="62" y="19"/>
                </a:cubicBezTo>
                <a:cubicBezTo>
                  <a:pt x="62" y="17"/>
                  <a:pt x="65" y="18"/>
                  <a:pt x="65" y="16"/>
                </a:cubicBezTo>
                <a:cubicBezTo>
                  <a:pt x="65" y="15"/>
                  <a:pt x="66" y="14"/>
                  <a:pt x="67" y="13"/>
                </a:cubicBezTo>
                <a:cubicBezTo>
                  <a:pt x="67" y="12"/>
                  <a:pt x="67" y="10"/>
                  <a:pt x="67" y="9"/>
                </a:cubicBezTo>
                <a:cubicBezTo>
                  <a:pt x="66" y="7"/>
                  <a:pt x="60" y="6"/>
                  <a:pt x="58" y="3"/>
                </a:cubicBezTo>
                <a:cubicBezTo>
                  <a:pt x="57" y="0"/>
                  <a:pt x="53" y="2"/>
                  <a:pt x="52" y="3"/>
                </a:cubicBezTo>
                <a:cubicBezTo>
                  <a:pt x="51" y="5"/>
                  <a:pt x="44" y="3"/>
                  <a:pt x="44" y="5"/>
                </a:cubicBezTo>
                <a:cubicBezTo>
                  <a:pt x="44" y="7"/>
                  <a:pt x="39" y="8"/>
                  <a:pt x="39" y="10"/>
                </a:cubicBezTo>
                <a:cubicBezTo>
                  <a:pt x="39" y="13"/>
                  <a:pt x="41" y="18"/>
                  <a:pt x="37" y="17"/>
                </a:cubicBezTo>
                <a:cubicBezTo>
                  <a:pt x="34" y="17"/>
                  <a:pt x="36" y="19"/>
                  <a:pt x="34" y="22"/>
                </a:cubicBezTo>
                <a:cubicBezTo>
                  <a:pt x="32" y="25"/>
                  <a:pt x="32" y="20"/>
                  <a:pt x="29" y="21"/>
                </a:cubicBezTo>
                <a:cubicBezTo>
                  <a:pt x="27" y="21"/>
                  <a:pt x="24" y="18"/>
                  <a:pt x="23" y="20"/>
                </a:cubicBezTo>
                <a:cubicBezTo>
                  <a:pt x="22" y="22"/>
                  <a:pt x="18" y="21"/>
                  <a:pt x="14" y="20"/>
                </a:cubicBezTo>
                <a:cubicBezTo>
                  <a:pt x="11" y="19"/>
                  <a:pt x="9" y="14"/>
                  <a:pt x="6" y="13"/>
                </a:cubicBezTo>
                <a:cubicBezTo>
                  <a:pt x="4" y="13"/>
                  <a:pt x="1" y="15"/>
                  <a:pt x="0" y="17"/>
                </a:cubicBezTo>
                <a:cubicBezTo>
                  <a:pt x="3" y="19"/>
                  <a:pt x="5" y="22"/>
                  <a:pt x="9" y="24"/>
                </a:cubicBezTo>
                <a:cubicBezTo>
                  <a:pt x="13" y="26"/>
                  <a:pt x="21" y="28"/>
                  <a:pt x="21" y="31"/>
                </a:cubicBezTo>
                <a:cubicBezTo>
                  <a:pt x="20" y="33"/>
                  <a:pt x="19" y="37"/>
                  <a:pt x="21" y="38"/>
                </a:cubicBezTo>
                <a:cubicBezTo>
                  <a:pt x="23" y="39"/>
                  <a:pt x="21" y="44"/>
                  <a:pt x="23" y="45"/>
                </a:cubicBezTo>
                <a:cubicBezTo>
                  <a:pt x="25" y="47"/>
                  <a:pt x="24" y="52"/>
                  <a:pt x="23" y="52"/>
                </a:cubicBezTo>
                <a:cubicBezTo>
                  <a:pt x="21" y="52"/>
                  <a:pt x="23" y="55"/>
                  <a:pt x="24" y="57"/>
                </a:cubicBezTo>
                <a:cubicBezTo>
                  <a:pt x="25" y="57"/>
                  <a:pt x="25" y="59"/>
                  <a:pt x="25" y="61"/>
                </a:cubicBezTo>
                <a:cubicBezTo>
                  <a:pt x="28" y="61"/>
                  <a:pt x="30" y="62"/>
                  <a:pt x="32" y="63"/>
                </a:cubicBezTo>
                <a:cubicBezTo>
                  <a:pt x="35" y="65"/>
                  <a:pt x="34" y="67"/>
                  <a:pt x="34" y="69"/>
                </a:cubicBezTo>
                <a:cubicBezTo>
                  <a:pt x="35" y="72"/>
                  <a:pt x="35" y="73"/>
                  <a:pt x="33" y="72"/>
                </a:cubicBezTo>
                <a:cubicBezTo>
                  <a:pt x="31" y="71"/>
                  <a:pt x="30" y="72"/>
                  <a:pt x="29" y="76"/>
                </a:cubicBezTo>
                <a:cubicBezTo>
                  <a:pt x="28" y="79"/>
                  <a:pt x="23" y="84"/>
                  <a:pt x="20" y="84"/>
                </a:cubicBezTo>
                <a:cubicBezTo>
                  <a:pt x="18" y="84"/>
                  <a:pt x="18" y="87"/>
                  <a:pt x="16" y="88"/>
                </a:cubicBezTo>
                <a:cubicBezTo>
                  <a:pt x="13" y="88"/>
                  <a:pt x="11" y="89"/>
                  <a:pt x="11" y="92"/>
                </a:cubicBezTo>
                <a:cubicBezTo>
                  <a:pt x="12" y="94"/>
                  <a:pt x="8" y="95"/>
                  <a:pt x="6" y="95"/>
                </a:cubicBezTo>
                <a:cubicBezTo>
                  <a:pt x="4" y="95"/>
                  <a:pt x="4" y="99"/>
                  <a:pt x="2" y="100"/>
                </a:cubicBezTo>
                <a:cubicBezTo>
                  <a:pt x="0" y="101"/>
                  <a:pt x="1" y="102"/>
                  <a:pt x="3" y="104"/>
                </a:cubicBezTo>
                <a:cubicBezTo>
                  <a:pt x="4" y="107"/>
                  <a:pt x="3" y="108"/>
                  <a:pt x="3" y="110"/>
                </a:cubicBezTo>
                <a:cubicBezTo>
                  <a:pt x="4" y="112"/>
                  <a:pt x="7" y="115"/>
                  <a:pt x="5" y="119"/>
                </a:cubicBezTo>
                <a:cubicBezTo>
                  <a:pt x="3" y="123"/>
                  <a:pt x="1" y="128"/>
                  <a:pt x="3" y="127"/>
                </a:cubicBezTo>
                <a:cubicBezTo>
                  <a:pt x="4" y="127"/>
                  <a:pt x="8" y="131"/>
                  <a:pt x="10" y="130"/>
                </a:cubicBezTo>
                <a:cubicBezTo>
                  <a:pt x="12" y="130"/>
                  <a:pt x="13" y="134"/>
                  <a:pt x="15" y="133"/>
                </a:cubicBezTo>
                <a:cubicBezTo>
                  <a:pt x="17" y="132"/>
                  <a:pt x="17" y="135"/>
                  <a:pt x="24" y="135"/>
                </a:cubicBezTo>
                <a:cubicBezTo>
                  <a:pt x="30" y="135"/>
                  <a:pt x="44" y="129"/>
                  <a:pt x="49" y="129"/>
                </a:cubicBezTo>
                <a:cubicBezTo>
                  <a:pt x="52" y="129"/>
                  <a:pt x="54" y="129"/>
                  <a:pt x="56" y="128"/>
                </a:cubicBezTo>
                <a:cubicBezTo>
                  <a:pt x="57" y="127"/>
                  <a:pt x="58" y="125"/>
                  <a:pt x="60" y="123"/>
                </a:cubicBezTo>
                <a:cubicBezTo>
                  <a:pt x="63" y="120"/>
                  <a:pt x="70" y="118"/>
                  <a:pt x="72" y="11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7" name="Freeform 90">
            <a:extLst>
              <a:ext uri="{FF2B5EF4-FFF2-40B4-BE49-F238E27FC236}">
                <a16:creationId xmlns:a16="http://schemas.microsoft.com/office/drawing/2014/main" id="{D43A8A2C-3E6E-4983-8A6E-DAFB0DE7614D}"/>
              </a:ext>
            </a:extLst>
          </p:cNvPr>
          <p:cNvSpPr>
            <a:spLocks/>
          </p:cNvSpPr>
          <p:nvPr/>
        </p:nvSpPr>
        <p:spPr bwMode="auto">
          <a:xfrm>
            <a:off x="6566756" y="3984663"/>
            <a:ext cx="429280" cy="342180"/>
          </a:xfrm>
          <a:custGeom>
            <a:avLst/>
            <a:gdLst>
              <a:gd name="T0" fmla="*/ 102 w 170"/>
              <a:gd name="T1" fmla="*/ 29 h 136"/>
              <a:gd name="T2" fmla="*/ 87 w 170"/>
              <a:gd name="T3" fmla="*/ 27 h 136"/>
              <a:gd name="T4" fmla="*/ 78 w 170"/>
              <a:gd name="T5" fmla="*/ 24 h 136"/>
              <a:gd name="T6" fmla="*/ 59 w 170"/>
              <a:gd name="T7" fmla="*/ 10 h 136"/>
              <a:gd name="T8" fmla="*/ 43 w 170"/>
              <a:gd name="T9" fmla="*/ 0 h 136"/>
              <a:gd name="T10" fmla="*/ 36 w 170"/>
              <a:gd name="T11" fmla="*/ 0 h 136"/>
              <a:gd name="T12" fmla="*/ 28 w 170"/>
              <a:gd name="T13" fmla="*/ 3 h 136"/>
              <a:gd name="T14" fmla="*/ 20 w 170"/>
              <a:gd name="T15" fmla="*/ 8 h 136"/>
              <a:gd name="T16" fmla="*/ 26 w 170"/>
              <a:gd name="T17" fmla="*/ 15 h 136"/>
              <a:gd name="T18" fmla="*/ 21 w 170"/>
              <a:gd name="T19" fmla="*/ 19 h 136"/>
              <a:gd name="T20" fmla="*/ 16 w 170"/>
              <a:gd name="T21" fmla="*/ 21 h 136"/>
              <a:gd name="T22" fmla="*/ 10 w 170"/>
              <a:gd name="T23" fmla="*/ 26 h 136"/>
              <a:gd name="T24" fmla="*/ 2 w 170"/>
              <a:gd name="T25" fmla="*/ 22 h 136"/>
              <a:gd name="T26" fmla="*/ 1 w 170"/>
              <a:gd name="T27" fmla="*/ 25 h 136"/>
              <a:gd name="T28" fmla="*/ 1 w 170"/>
              <a:gd name="T29" fmla="*/ 27 h 136"/>
              <a:gd name="T30" fmla="*/ 2 w 170"/>
              <a:gd name="T31" fmla="*/ 36 h 136"/>
              <a:gd name="T32" fmla="*/ 8 w 170"/>
              <a:gd name="T33" fmla="*/ 44 h 136"/>
              <a:gd name="T34" fmla="*/ 20 w 170"/>
              <a:gd name="T35" fmla="*/ 62 h 136"/>
              <a:gd name="T36" fmla="*/ 26 w 170"/>
              <a:gd name="T37" fmla="*/ 71 h 136"/>
              <a:gd name="T38" fmla="*/ 33 w 170"/>
              <a:gd name="T39" fmla="*/ 80 h 136"/>
              <a:gd name="T40" fmla="*/ 36 w 170"/>
              <a:gd name="T41" fmla="*/ 89 h 136"/>
              <a:gd name="T42" fmla="*/ 42 w 170"/>
              <a:gd name="T43" fmla="*/ 102 h 136"/>
              <a:gd name="T44" fmla="*/ 51 w 170"/>
              <a:gd name="T45" fmla="*/ 113 h 136"/>
              <a:gd name="T46" fmla="*/ 59 w 170"/>
              <a:gd name="T47" fmla="*/ 125 h 136"/>
              <a:gd name="T48" fmla="*/ 61 w 170"/>
              <a:gd name="T49" fmla="*/ 131 h 136"/>
              <a:gd name="T50" fmla="*/ 64 w 170"/>
              <a:gd name="T51" fmla="*/ 136 h 136"/>
              <a:gd name="T52" fmla="*/ 68 w 170"/>
              <a:gd name="T53" fmla="*/ 134 h 136"/>
              <a:gd name="T54" fmla="*/ 68 w 170"/>
              <a:gd name="T55" fmla="*/ 130 h 136"/>
              <a:gd name="T56" fmla="*/ 71 w 170"/>
              <a:gd name="T57" fmla="*/ 127 h 136"/>
              <a:gd name="T58" fmla="*/ 77 w 170"/>
              <a:gd name="T59" fmla="*/ 128 h 136"/>
              <a:gd name="T60" fmla="*/ 87 w 170"/>
              <a:gd name="T61" fmla="*/ 129 h 136"/>
              <a:gd name="T62" fmla="*/ 98 w 170"/>
              <a:gd name="T63" fmla="*/ 130 h 136"/>
              <a:gd name="T64" fmla="*/ 104 w 170"/>
              <a:gd name="T65" fmla="*/ 128 h 136"/>
              <a:gd name="T66" fmla="*/ 116 w 170"/>
              <a:gd name="T67" fmla="*/ 117 h 136"/>
              <a:gd name="T68" fmla="*/ 132 w 170"/>
              <a:gd name="T69" fmla="*/ 117 h 136"/>
              <a:gd name="T70" fmla="*/ 164 w 170"/>
              <a:gd name="T71" fmla="*/ 106 h 136"/>
              <a:gd name="T72" fmla="*/ 170 w 170"/>
              <a:gd name="T73" fmla="*/ 89 h 136"/>
              <a:gd name="T74" fmla="*/ 166 w 170"/>
              <a:gd name="T75" fmla="*/ 83 h 136"/>
              <a:gd name="T76" fmla="*/ 145 w 170"/>
              <a:gd name="T77" fmla="*/ 81 h 136"/>
              <a:gd name="T78" fmla="*/ 139 w 170"/>
              <a:gd name="T79" fmla="*/ 73 h 136"/>
              <a:gd name="T80" fmla="*/ 136 w 170"/>
              <a:gd name="T81" fmla="*/ 67 h 136"/>
              <a:gd name="T82" fmla="*/ 129 w 170"/>
              <a:gd name="T83" fmla="*/ 63 h 136"/>
              <a:gd name="T84" fmla="*/ 125 w 170"/>
              <a:gd name="T85" fmla="*/ 54 h 136"/>
              <a:gd name="T86" fmla="*/ 121 w 170"/>
              <a:gd name="T87" fmla="*/ 45 h 136"/>
              <a:gd name="T88" fmla="*/ 113 w 170"/>
              <a:gd name="T89" fmla="*/ 36 h 136"/>
              <a:gd name="T90" fmla="*/ 112 w 170"/>
              <a:gd name="T91" fmla="*/ 32 h 136"/>
              <a:gd name="T92" fmla="*/ 106 w 170"/>
              <a:gd name="T93" fmla="*/ 32 h 136"/>
              <a:gd name="T94" fmla="*/ 102 w 170"/>
              <a:gd name="T95" fmla="*/ 29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0" h="136">
                <a:moveTo>
                  <a:pt x="102" y="29"/>
                </a:moveTo>
                <a:cubicBezTo>
                  <a:pt x="102" y="29"/>
                  <a:pt x="89" y="27"/>
                  <a:pt x="87" y="27"/>
                </a:cubicBezTo>
                <a:cubicBezTo>
                  <a:pt x="86" y="27"/>
                  <a:pt x="81" y="26"/>
                  <a:pt x="78" y="24"/>
                </a:cubicBezTo>
                <a:cubicBezTo>
                  <a:pt x="75" y="21"/>
                  <a:pt x="61" y="11"/>
                  <a:pt x="59" y="10"/>
                </a:cubicBezTo>
                <a:cubicBezTo>
                  <a:pt x="56" y="8"/>
                  <a:pt x="46" y="1"/>
                  <a:pt x="43" y="0"/>
                </a:cubicBezTo>
                <a:cubicBezTo>
                  <a:pt x="40" y="0"/>
                  <a:pt x="40" y="0"/>
                  <a:pt x="36" y="0"/>
                </a:cubicBezTo>
                <a:cubicBezTo>
                  <a:pt x="33" y="0"/>
                  <a:pt x="34" y="3"/>
                  <a:pt x="28" y="3"/>
                </a:cubicBezTo>
                <a:cubicBezTo>
                  <a:pt x="21" y="3"/>
                  <a:pt x="18" y="7"/>
                  <a:pt x="20" y="8"/>
                </a:cubicBezTo>
                <a:cubicBezTo>
                  <a:pt x="22" y="9"/>
                  <a:pt x="28" y="14"/>
                  <a:pt x="26" y="15"/>
                </a:cubicBezTo>
                <a:cubicBezTo>
                  <a:pt x="24" y="16"/>
                  <a:pt x="24" y="19"/>
                  <a:pt x="21" y="19"/>
                </a:cubicBezTo>
                <a:cubicBezTo>
                  <a:pt x="19" y="19"/>
                  <a:pt x="16" y="19"/>
                  <a:pt x="16" y="21"/>
                </a:cubicBezTo>
                <a:cubicBezTo>
                  <a:pt x="16" y="23"/>
                  <a:pt x="13" y="26"/>
                  <a:pt x="10" y="26"/>
                </a:cubicBezTo>
                <a:cubicBezTo>
                  <a:pt x="8" y="26"/>
                  <a:pt x="4" y="24"/>
                  <a:pt x="2" y="22"/>
                </a:cubicBezTo>
                <a:cubicBezTo>
                  <a:pt x="1" y="25"/>
                  <a:pt x="1" y="25"/>
                  <a:pt x="1" y="25"/>
                </a:cubicBezTo>
                <a:cubicBezTo>
                  <a:pt x="1" y="27"/>
                  <a:pt x="1" y="27"/>
                  <a:pt x="1" y="27"/>
                </a:cubicBezTo>
                <a:cubicBezTo>
                  <a:pt x="1" y="28"/>
                  <a:pt x="0" y="35"/>
                  <a:pt x="2" y="36"/>
                </a:cubicBezTo>
                <a:cubicBezTo>
                  <a:pt x="4" y="37"/>
                  <a:pt x="5" y="40"/>
                  <a:pt x="8" y="44"/>
                </a:cubicBezTo>
                <a:cubicBezTo>
                  <a:pt x="12" y="48"/>
                  <a:pt x="20" y="59"/>
                  <a:pt x="20" y="62"/>
                </a:cubicBezTo>
                <a:cubicBezTo>
                  <a:pt x="20" y="65"/>
                  <a:pt x="21" y="68"/>
                  <a:pt x="26" y="71"/>
                </a:cubicBezTo>
                <a:cubicBezTo>
                  <a:pt x="31" y="74"/>
                  <a:pt x="31" y="78"/>
                  <a:pt x="33" y="80"/>
                </a:cubicBezTo>
                <a:cubicBezTo>
                  <a:pt x="36" y="82"/>
                  <a:pt x="35" y="84"/>
                  <a:pt x="36" y="89"/>
                </a:cubicBezTo>
                <a:cubicBezTo>
                  <a:pt x="36" y="94"/>
                  <a:pt x="38" y="100"/>
                  <a:pt x="42" y="102"/>
                </a:cubicBezTo>
                <a:cubicBezTo>
                  <a:pt x="46" y="105"/>
                  <a:pt x="49" y="108"/>
                  <a:pt x="51" y="113"/>
                </a:cubicBezTo>
                <a:cubicBezTo>
                  <a:pt x="53" y="118"/>
                  <a:pt x="56" y="122"/>
                  <a:pt x="59" y="125"/>
                </a:cubicBezTo>
                <a:cubicBezTo>
                  <a:pt x="61" y="128"/>
                  <a:pt x="60" y="129"/>
                  <a:pt x="61" y="131"/>
                </a:cubicBezTo>
                <a:cubicBezTo>
                  <a:pt x="62" y="132"/>
                  <a:pt x="63" y="134"/>
                  <a:pt x="64" y="136"/>
                </a:cubicBezTo>
                <a:cubicBezTo>
                  <a:pt x="66" y="135"/>
                  <a:pt x="68" y="134"/>
                  <a:pt x="68" y="134"/>
                </a:cubicBezTo>
                <a:cubicBezTo>
                  <a:pt x="68" y="133"/>
                  <a:pt x="67" y="131"/>
                  <a:pt x="68" y="130"/>
                </a:cubicBezTo>
                <a:cubicBezTo>
                  <a:pt x="68" y="129"/>
                  <a:pt x="70" y="127"/>
                  <a:pt x="71" y="127"/>
                </a:cubicBezTo>
                <a:cubicBezTo>
                  <a:pt x="72" y="126"/>
                  <a:pt x="74" y="128"/>
                  <a:pt x="77" y="128"/>
                </a:cubicBezTo>
                <a:cubicBezTo>
                  <a:pt x="80" y="127"/>
                  <a:pt x="86" y="128"/>
                  <a:pt x="87" y="129"/>
                </a:cubicBezTo>
                <a:cubicBezTo>
                  <a:pt x="88" y="129"/>
                  <a:pt x="96" y="129"/>
                  <a:pt x="98" y="130"/>
                </a:cubicBezTo>
                <a:cubicBezTo>
                  <a:pt x="100" y="132"/>
                  <a:pt x="102" y="131"/>
                  <a:pt x="104" y="128"/>
                </a:cubicBezTo>
                <a:cubicBezTo>
                  <a:pt x="105" y="125"/>
                  <a:pt x="115" y="118"/>
                  <a:pt x="116" y="117"/>
                </a:cubicBezTo>
                <a:cubicBezTo>
                  <a:pt x="117" y="117"/>
                  <a:pt x="128" y="117"/>
                  <a:pt x="132" y="117"/>
                </a:cubicBezTo>
                <a:cubicBezTo>
                  <a:pt x="136" y="116"/>
                  <a:pt x="163" y="107"/>
                  <a:pt x="164" y="106"/>
                </a:cubicBezTo>
                <a:cubicBezTo>
                  <a:pt x="165" y="105"/>
                  <a:pt x="170" y="91"/>
                  <a:pt x="170" y="89"/>
                </a:cubicBezTo>
                <a:cubicBezTo>
                  <a:pt x="170" y="88"/>
                  <a:pt x="168" y="83"/>
                  <a:pt x="166" y="83"/>
                </a:cubicBezTo>
                <a:cubicBezTo>
                  <a:pt x="164" y="84"/>
                  <a:pt x="147" y="82"/>
                  <a:pt x="145" y="81"/>
                </a:cubicBezTo>
                <a:cubicBezTo>
                  <a:pt x="145" y="81"/>
                  <a:pt x="140" y="77"/>
                  <a:pt x="139" y="73"/>
                </a:cubicBezTo>
                <a:cubicBezTo>
                  <a:pt x="138" y="72"/>
                  <a:pt x="137" y="69"/>
                  <a:pt x="136" y="67"/>
                </a:cubicBezTo>
                <a:cubicBezTo>
                  <a:pt x="134" y="68"/>
                  <a:pt x="131" y="67"/>
                  <a:pt x="129" y="63"/>
                </a:cubicBezTo>
                <a:cubicBezTo>
                  <a:pt x="128" y="62"/>
                  <a:pt x="124" y="56"/>
                  <a:pt x="125" y="54"/>
                </a:cubicBezTo>
                <a:cubicBezTo>
                  <a:pt x="127" y="52"/>
                  <a:pt x="124" y="48"/>
                  <a:pt x="121" y="45"/>
                </a:cubicBezTo>
                <a:cubicBezTo>
                  <a:pt x="119" y="43"/>
                  <a:pt x="114" y="39"/>
                  <a:pt x="113" y="36"/>
                </a:cubicBezTo>
                <a:cubicBezTo>
                  <a:pt x="113" y="35"/>
                  <a:pt x="113" y="34"/>
                  <a:pt x="112" y="32"/>
                </a:cubicBezTo>
                <a:cubicBezTo>
                  <a:pt x="106" y="32"/>
                  <a:pt x="106" y="32"/>
                  <a:pt x="106" y="32"/>
                </a:cubicBezTo>
                <a:lnTo>
                  <a:pt x="102" y="29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Freeform 91">
            <a:extLst>
              <a:ext uri="{FF2B5EF4-FFF2-40B4-BE49-F238E27FC236}">
                <a16:creationId xmlns:a16="http://schemas.microsoft.com/office/drawing/2014/main" id="{62B3299E-D6C2-4B19-93B5-3EF06970C001}"/>
              </a:ext>
            </a:extLst>
          </p:cNvPr>
          <p:cNvSpPr>
            <a:spLocks/>
          </p:cNvSpPr>
          <p:nvPr/>
        </p:nvSpPr>
        <p:spPr bwMode="auto">
          <a:xfrm>
            <a:off x="6919304" y="4142273"/>
            <a:ext cx="161758" cy="182496"/>
          </a:xfrm>
          <a:custGeom>
            <a:avLst/>
            <a:gdLst>
              <a:gd name="T0" fmla="*/ 32 w 64"/>
              <a:gd name="T1" fmla="*/ 1 h 72"/>
              <a:gd name="T2" fmla="*/ 32 w 64"/>
              <a:gd name="T3" fmla="*/ 7 h 72"/>
              <a:gd name="T4" fmla="*/ 27 w 64"/>
              <a:gd name="T5" fmla="*/ 14 h 72"/>
              <a:gd name="T6" fmla="*/ 24 w 64"/>
              <a:gd name="T7" fmla="*/ 20 h 72"/>
              <a:gd name="T8" fmla="*/ 26 w 64"/>
              <a:gd name="T9" fmla="*/ 20 h 72"/>
              <a:gd name="T10" fmla="*/ 30 w 64"/>
              <a:gd name="T11" fmla="*/ 26 h 72"/>
              <a:gd name="T12" fmla="*/ 24 w 64"/>
              <a:gd name="T13" fmla="*/ 43 h 72"/>
              <a:gd name="T14" fmla="*/ 0 w 64"/>
              <a:gd name="T15" fmla="*/ 51 h 72"/>
              <a:gd name="T16" fmla="*/ 10 w 64"/>
              <a:gd name="T17" fmla="*/ 72 h 72"/>
              <a:gd name="T18" fmla="*/ 12 w 64"/>
              <a:gd name="T19" fmla="*/ 71 h 72"/>
              <a:gd name="T20" fmla="*/ 25 w 64"/>
              <a:gd name="T21" fmla="*/ 68 h 72"/>
              <a:gd name="T22" fmla="*/ 28 w 64"/>
              <a:gd name="T23" fmla="*/ 62 h 72"/>
              <a:gd name="T24" fmla="*/ 37 w 64"/>
              <a:gd name="T25" fmla="*/ 61 h 72"/>
              <a:gd name="T26" fmla="*/ 42 w 64"/>
              <a:gd name="T27" fmla="*/ 53 h 72"/>
              <a:gd name="T28" fmla="*/ 47 w 64"/>
              <a:gd name="T29" fmla="*/ 51 h 72"/>
              <a:gd name="T30" fmla="*/ 50 w 64"/>
              <a:gd name="T31" fmla="*/ 40 h 72"/>
              <a:gd name="T32" fmla="*/ 56 w 64"/>
              <a:gd name="T33" fmla="*/ 35 h 72"/>
              <a:gd name="T34" fmla="*/ 63 w 64"/>
              <a:gd name="T35" fmla="*/ 26 h 72"/>
              <a:gd name="T36" fmla="*/ 62 w 64"/>
              <a:gd name="T37" fmla="*/ 22 h 72"/>
              <a:gd name="T38" fmla="*/ 55 w 64"/>
              <a:gd name="T39" fmla="*/ 13 h 72"/>
              <a:gd name="T40" fmla="*/ 42 w 64"/>
              <a:gd name="T41" fmla="*/ 8 h 72"/>
              <a:gd name="T42" fmla="*/ 38 w 64"/>
              <a:gd name="T43" fmla="*/ 0 h 72"/>
              <a:gd name="T44" fmla="*/ 35 w 64"/>
              <a:gd name="T45" fmla="*/ 1 h 72"/>
              <a:gd name="T46" fmla="*/ 32 w 64"/>
              <a:gd name="T47" fmla="*/ 1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4" h="72">
                <a:moveTo>
                  <a:pt x="32" y="1"/>
                </a:moveTo>
                <a:cubicBezTo>
                  <a:pt x="32" y="7"/>
                  <a:pt x="32" y="7"/>
                  <a:pt x="32" y="7"/>
                </a:cubicBezTo>
                <a:cubicBezTo>
                  <a:pt x="27" y="14"/>
                  <a:pt x="27" y="14"/>
                  <a:pt x="27" y="14"/>
                </a:cubicBezTo>
                <a:cubicBezTo>
                  <a:pt x="24" y="20"/>
                  <a:pt x="24" y="20"/>
                  <a:pt x="24" y="20"/>
                </a:cubicBezTo>
                <a:cubicBezTo>
                  <a:pt x="25" y="20"/>
                  <a:pt x="25" y="21"/>
                  <a:pt x="26" y="20"/>
                </a:cubicBezTo>
                <a:cubicBezTo>
                  <a:pt x="28" y="20"/>
                  <a:pt x="30" y="25"/>
                  <a:pt x="30" y="26"/>
                </a:cubicBezTo>
                <a:cubicBezTo>
                  <a:pt x="30" y="28"/>
                  <a:pt x="25" y="42"/>
                  <a:pt x="24" y="43"/>
                </a:cubicBezTo>
                <a:cubicBezTo>
                  <a:pt x="23" y="44"/>
                  <a:pt x="9" y="48"/>
                  <a:pt x="0" y="51"/>
                </a:cubicBezTo>
                <a:cubicBezTo>
                  <a:pt x="2" y="56"/>
                  <a:pt x="6" y="64"/>
                  <a:pt x="10" y="72"/>
                </a:cubicBezTo>
                <a:cubicBezTo>
                  <a:pt x="10" y="71"/>
                  <a:pt x="11" y="71"/>
                  <a:pt x="12" y="71"/>
                </a:cubicBezTo>
                <a:cubicBezTo>
                  <a:pt x="16" y="68"/>
                  <a:pt x="21" y="69"/>
                  <a:pt x="25" y="68"/>
                </a:cubicBezTo>
                <a:cubicBezTo>
                  <a:pt x="28" y="67"/>
                  <a:pt x="25" y="65"/>
                  <a:pt x="28" y="62"/>
                </a:cubicBezTo>
                <a:cubicBezTo>
                  <a:pt x="31" y="60"/>
                  <a:pt x="35" y="61"/>
                  <a:pt x="37" y="61"/>
                </a:cubicBezTo>
                <a:cubicBezTo>
                  <a:pt x="38" y="60"/>
                  <a:pt x="39" y="54"/>
                  <a:pt x="42" y="53"/>
                </a:cubicBezTo>
                <a:cubicBezTo>
                  <a:pt x="44" y="52"/>
                  <a:pt x="47" y="53"/>
                  <a:pt x="47" y="51"/>
                </a:cubicBezTo>
                <a:cubicBezTo>
                  <a:pt x="47" y="48"/>
                  <a:pt x="47" y="40"/>
                  <a:pt x="50" y="40"/>
                </a:cubicBezTo>
                <a:cubicBezTo>
                  <a:pt x="52" y="39"/>
                  <a:pt x="56" y="37"/>
                  <a:pt x="56" y="35"/>
                </a:cubicBezTo>
                <a:cubicBezTo>
                  <a:pt x="56" y="34"/>
                  <a:pt x="61" y="29"/>
                  <a:pt x="63" y="26"/>
                </a:cubicBezTo>
                <a:cubicBezTo>
                  <a:pt x="64" y="23"/>
                  <a:pt x="64" y="22"/>
                  <a:pt x="62" y="22"/>
                </a:cubicBezTo>
                <a:cubicBezTo>
                  <a:pt x="60" y="21"/>
                  <a:pt x="56" y="15"/>
                  <a:pt x="55" y="13"/>
                </a:cubicBezTo>
                <a:cubicBezTo>
                  <a:pt x="54" y="11"/>
                  <a:pt x="48" y="12"/>
                  <a:pt x="42" y="8"/>
                </a:cubicBezTo>
                <a:cubicBezTo>
                  <a:pt x="40" y="6"/>
                  <a:pt x="38" y="3"/>
                  <a:pt x="38" y="0"/>
                </a:cubicBezTo>
                <a:cubicBezTo>
                  <a:pt x="35" y="1"/>
                  <a:pt x="35" y="1"/>
                  <a:pt x="35" y="1"/>
                </a:cubicBezTo>
                <a:lnTo>
                  <a:pt x="32" y="1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9" name="Freeform 92">
            <a:extLst>
              <a:ext uri="{FF2B5EF4-FFF2-40B4-BE49-F238E27FC236}">
                <a16:creationId xmlns:a16="http://schemas.microsoft.com/office/drawing/2014/main" id="{B5E5293D-F0D1-47FE-8AD2-E81C813A1231}"/>
              </a:ext>
            </a:extLst>
          </p:cNvPr>
          <p:cNvSpPr>
            <a:spLocks/>
          </p:cNvSpPr>
          <p:nvPr/>
        </p:nvSpPr>
        <p:spPr bwMode="auto">
          <a:xfrm>
            <a:off x="6892344" y="4119461"/>
            <a:ext cx="24886" cy="35256"/>
          </a:xfrm>
          <a:custGeom>
            <a:avLst/>
            <a:gdLst>
              <a:gd name="T0" fmla="*/ 7 w 10"/>
              <a:gd name="T1" fmla="*/ 13 h 14"/>
              <a:gd name="T2" fmla="*/ 7 w 10"/>
              <a:gd name="T3" fmla="*/ 11 h 14"/>
              <a:gd name="T4" fmla="*/ 6 w 10"/>
              <a:gd name="T5" fmla="*/ 1 h 14"/>
              <a:gd name="T6" fmla="*/ 1 w 10"/>
              <a:gd name="T7" fmla="*/ 9 h 14"/>
              <a:gd name="T8" fmla="*/ 0 w 10"/>
              <a:gd name="T9" fmla="*/ 9 h 14"/>
              <a:gd name="T10" fmla="*/ 7 w 10"/>
              <a:gd name="T11" fmla="*/ 1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14">
                <a:moveTo>
                  <a:pt x="7" y="13"/>
                </a:moveTo>
                <a:cubicBezTo>
                  <a:pt x="7" y="13"/>
                  <a:pt x="7" y="12"/>
                  <a:pt x="7" y="11"/>
                </a:cubicBezTo>
                <a:cubicBezTo>
                  <a:pt x="9" y="9"/>
                  <a:pt x="10" y="2"/>
                  <a:pt x="6" y="1"/>
                </a:cubicBezTo>
                <a:cubicBezTo>
                  <a:pt x="3" y="0"/>
                  <a:pt x="1" y="7"/>
                  <a:pt x="1" y="9"/>
                </a:cubicBezTo>
                <a:cubicBezTo>
                  <a:pt x="1" y="9"/>
                  <a:pt x="1" y="9"/>
                  <a:pt x="0" y="9"/>
                </a:cubicBezTo>
                <a:cubicBezTo>
                  <a:pt x="2" y="13"/>
                  <a:pt x="5" y="14"/>
                  <a:pt x="7" y="1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0" name="Freeform 93">
            <a:extLst>
              <a:ext uri="{FF2B5EF4-FFF2-40B4-BE49-F238E27FC236}">
                <a16:creationId xmlns:a16="http://schemas.microsoft.com/office/drawing/2014/main" id="{BC4D3953-2FEB-4FEA-AD0E-1ED5CB16513E}"/>
              </a:ext>
            </a:extLst>
          </p:cNvPr>
          <p:cNvSpPr>
            <a:spLocks/>
          </p:cNvSpPr>
          <p:nvPr/>
        </p:nvSpPr>
        <p:spPr bwMode="auto">
          <a:xfrm>
            <a:off x="6917230" y="4115313"/>
            <a:ext cx="99543" cy="76732"/>
          </a:xfrm>
          <a:custGeom>
            <a:avLst/>
            <a:gdLst>
              <a:gd name="T0" fmla="*/ 6 w 39"/>
              <a:gd name="T1" fmla="*/ 29 h 31"/>
              <a:gd name="T2" fmla="*/ 25 w 39"/>
              <a:gd name="T3" fmla="*/ 31 h 31"/>
              <a:gd name="T4" fmla="*/ 28 w 39"/>
              <a:gd name="T5" fmla="*/ 25 h 31"/>
              <a:gd name="T6" fmla="*/ 33 w 39"/>
              <a:gd name="T7" fmla="*/ 18 h 31"/>
              <a:gd name="T8" fmla="*/ 33 w 39"/>
              <a:gd name="T9" fmla="*/ 12 h 31"/>
              <a:gd name="T10" fmla="*/ 36 w 39"/>
              <a:gd name="T11" fmla="*/ 12 h 31"/>
              <a:gd name="T12" fmla="*/ 39 w 39"/>
              <a:gd name="T13" fmla="*/ 11 h 31"/>
              <a:gd name="T14" fmla="*/ 36 w 39"/>
              <a:gd name="T15" fmla="*/ 1 h 31"/>
              <a:gd name="T16" fmla="*/ 27 w 39"/>
              <a:gd name="T17" fmla="*/ 11 h 31"/>
              <a:gd name="T18" fmla="*/ 12 w 39"/>
              <a:gd name="T19" fmla="*/ 19 h 31"/>
              <a:gd name="T20" fmla="*/ 2 w 39"/>
              <a:gd name="T21" fmla="*/ 21 h 31"/>
              <a:gd name="T22" fmla="*/ 0 w 39"/>
              <a:gd name="T23" fmla="*/ 21 h 31"/>
              <a:gd name="T24" fmla="*/ 6 w 39"/>
              <a:gd name="T25" fmla="*/ 29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" h="31">
                <a:moveTo>
                  <a:pt x="6" y="29"/>
                </a:moveTo>
                <a:cubicBezTo>
                  <a:pt x="7" y="30"/>
                  <a:pt x="20" y="31"/>
                  <a:pt x="25" y="31"/>
                </a:cubicBezTo>
                <a:cubicBezTo>
                  <a:pt x="28" y="25"/>
                  <a:pt x="28" y="25"/>
                  <a:pt x="28" y="25"/>
                </a:cubicBezTo>
                <a:cubicBezTo>
                  <a:pt x="33" y="18"/>
                  <a:pt x="33" y="18"/>
                  <a:pt x="33" y="18"/>
                </a:cubicBezTo>
                <a:cubicBezTo>
                  <a:pt x="33" y="12"/>
                  <a:pt x="33" y="12"/>
                  <a:pt x="33" y="12"/>
                </a:cubicBezTo>
                <a:cubicBezTo>
                  <a:pt x="36" y="12"/>
                  <a:pt x="36" y="12"/>
                  <a:pt x="36" y="12"/>
                </a:cubicBezTo>
                <a:cubicBezTo>
                  <a:pt x="39" y="11"/>
                  <a:pt x="39" y="11"/>
                  <a:pt x="39" y="11"/>
                </a:cubicBezTo>
                <a:cubicBezTo>
                  <a:pt x="37" y="6"/>
                  <a:pt x="37" y="1"/>
                  <a:pt x="36" y="1"/>
                </a:cubicBezTo>
                <a:cubicBezTo>
                  <a:pt x="35" y="0"/>
                  <a:pt x="29" y="7"/>
                  <a:pt x="27" y="11"/>
                </a:cubicBezTo>
                <a:cubicBezTo>
                  <a:pt x="24" y="16"/>
                  <a:pt x="18" y="20"/>
                  <a:pt x="12" y="19"/>
                </a:cubicBezTo>
                <a:cubicBezTo>
                  <a:pt x="6" y="17"/>
                  <a:pt x="4" y="20"/>
                  <a:pt x="2" y="21"/>
                </a:cubicBezTo>
                <a:cubicBezTo>
                  <a:pt x="2" y="21"/>
                  <a:pt x="1" y="21"/>
                  <a:pt x="0" y="21"/>
                </a:cubicBezTo>
                <a:cubicBezTo>
                  <a:pt x="1" y="25"/>
                  <a:pt x="6" y="29"/>
                  <a:pt x="6" y="2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1" name="Freeform 94">
            <a:extLst>
              <a:ext uri="{FF2B5EF4-FFF2-40B4-BE49-F238E27FC236}">
                <a16:creationId xmlns:a16="http://schemas.microsoft.com/office/drawing/2014/main" id="{2B9182F2-9FF5-438B-9643-F7001FC7D989}"/>
              </a:ext>
            </a:extLst>
          </p:cNvPr>
          <p:cNvSpPr>
            <a:spLocks noEditPoints="1"/>
          </p:cNvSpPr>
          <p:nvPr/>
        </p:nvSpPr>
        <p:spPr bwMode="auto">
          <a:xfrm>
            <a:off x="7877407" y="4530076"/>
            <a:ext cx="396099" cy="120281"/>
          </a:xfrm>
          <a:custGeom>
            <a:avLst/>
            <a:gdLst>
              <a:gd name="T0" fmla="*/ 29 w 157"/>
              <a:gd name="T1" fmla="*/ 17 h 48"/>
              <a:gd name="T2" fmla="*/ 22 w 157"/>
              <a:gd name="T3" fmla="*/ 9 h 48"/>
              <a:gd name="T4" fmla="*/ 19 w 157"/>
              <a:gd name="T5" fmla="*/ 5 h 48"/>
              <a:gd name="T6" fmla="*/ 18 w 157"/>
              <a:gd name="T7" fmla="*/ 4 h 48"/>
              <a:gd name="T8" fmla="*/ 15 w 157"/>
              <a:gd name="T9" fmla="*/ 7 h 48"/>
              <a:gd name="T10" fmla="*/ 9 w 157"/>
              <a:gd name="T11" fmla="*/ 6 h 48"/>
              <a:gd name="T12" fmla="*/ 5 w 157"/>
              <a:gd name="T13" fmla="*/ 1 h 48"/>
              <a:gd name="T14" fmla="*/ 0 w 157"/>
              <a:gd name="T15" fmla="*/ 1 h 48"/>
              <a:gd name="T16" fmla="*/ 3 w 157"/>
              <a:gd name="T17" fmla="*/ 13 h 48"/>
              <a:gd name="T18" fmla="*/ 11 w 157"/>
              <a:gd name="T19" fmla="*/ 29 h 48"/>
              <a:gd name="T20" fmla="*/ 19 w 157"/>
              <a:gd name="T21" fmla="*/ 36 h 48"/>
              <a:gd name="T22" fmla="*/ 34 w 157"/>
              <a:gd name="T23" fmla="*/ 44 h 48"/>
              <a:gd name="T24" fmla="*/ 29 w 157"/>
              <a:gd name="T25" fmla="*/ 33 h 48"/>
              <a:gd name="T26" fmla="*/ 29 w 157"/>
              <a:gd name="T27" fmla="*/ 17 h 48"/>
              <a:gd name="T28" fmla="*/ 150 w 157"/>
              <a:gd name="T29" fmla="*/ 8 h 48"/>
              <a:gd name="T30" fmla="*/ 143 w 157"/>
              <a:gd name="T31" fmla="*/ 6 h 48"/>
              <a:gd name="T32" fmla="*/ 136 w 157"/>
              <a:gd name="T33" fmla="*/ 0 h 48"/>
              <a:gd name="T34" fmla="*/ 129 w 157"/>
              <a:gd name="T35" fmla="*/ 8 h 48"/>
              <a:gd name="T36" fmla="*/ 125 w 157"/>
              <a:gd name="T37" fmla="*/ 14 h 48"/>
              <a:gd name="T38" fmla="*/ 123 w 157"/>
              <a:gd name="T39" fmla="*/ 16 h 48"/>
              <a:gd name="T40" fmla="*/ 123 w 157"/>
              <a:gd name="T41" fmla="*/ 20 h 48"/>
              <a:gd name="T42" fmla="*/ 118 w 157"/>
              <a:gd name="T43" fmla="*/ 22 h 48"/>
              <a:gd name="T44" fmla="*/ 114 w 157"/>
              <a:gd name="T45" fmla="*/ 17 h 48"/>
              <a:gd name="T46" fmla="*/ 114 w 157"/>
              <a:gd name="T47" fmla="*/ 17 h 48"/>
              <a:gd name="T48" fmla="*/ 106 w 157"/>
              <a:gd name="T49" fmla="*/ 28 h 48"/>
              <a:gd name="T50" fmla="*/ 95 w 157"/>
              <a:gd name="T51" fmla="*/ 31 h 48"/>
              <a:gd name="T52" fmla="*/ 90 w 157"/>
              <a:gd name="T53" fmla="*/ 42 h 48"/>
              <a:gd name="T54" fmla="*/ 78 w 157"/>
              <a:gd name="T55" fmla="*/ 39 h 48"/>
              <a:gd name="T56" fmla="*/ 80 w 157"/>
              <a:gd name="T57" fmla="*/ 44 h 48"/>
              <a:gd name="T58" fmla="*/ 87 w 157"/>
              <a:gd name="T59" fmla="*/ 47 h 48"/>
              <a:gd name="T60" fmla="*/ 97 w 157"/>
              <a:gd name="T61" fmla="*/ 46 h 48"/>
              <a:gd name="T62" fmla="*/ 105 w 157"/>
              <a:gd name="T63" fmla="*/ 43 h 48"/>
              <a:gd name="T64" fmla="*/ 113 w 157"/>
              <a:gd name="T65" fmla="*/ 44 h 48"/>
              <a:gd name="T66" fmla="*/ 120 w 157"/>
              <a:gd name="T67" fmla="*/ 39 h 48"/>
              <a:gd name="T68" fmla="*/ 122 w 157"/>
              <a:gd name="T69" fmla="*/ 32 h 48"/>
              <a:gd name="T70" fmla="*/ 127 w 157"/>
              <a:gd name="T71" fmla="*/ 25 h 48"/>
              <a:gd name="T72" fmla="*/ 140 w 157"/>
              <a:gd name="T73" fmla="*/ 19 h 48"/>
              <a:gd name="T74" fmla="*/ 143 w 157"/>
              <a:gd name="T75" fmla="*/ 21 h 48"/>
              <a:gd name="T76" fmla="*/ 148 w 157"/>
              <a:gd name="T77" fmla="*/ 16 h 48"/>
              <a:gd name="T78" fmla="*/ 156 w 157"/>
              <a:gd name="T79" fmla="*/ 13 h 48"/>
              <a:gd name="T80" fmla="*/ 150 w 157"/>
              <a:gd name="T81" fmla="*/ 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57" h="48">
                <a:moveTo>
                  <a:pt x="29" y="17"/>
                </a:moveTo>
                <a:cubicBezTo>
                  <a:pt x="29" y="12"/>
                  <a:pt x="24" y="12"/>
                  <a:pt x="22" y="9"/>
                </a:cubicBezTo>
                <a:cubicBezTo>
                  <a:pt x="21" y="5"/>
                  <a:pt x="19" y="7"/>
                  <a:pt x="19" y="5"/>
                </a:cubicBezTo>
                <a:cubicBezTo>
                  <a:pt x="18" y="5"/>
                  <a:pt x="18" y="4"/>
                  <a:pt x="18" y="4"/>
                </a:cubicBezTo>
                <a:cubicBezTo>
                  <a:pt x="15" y="5"/>
                  <a:pt x="16" y="7"/>
                  <a:pt x="15" y="7"/>
                </a:cubicBezTo>
                <a:cubicBezTo>
                  <a:pt x="14" y="7"/>
                  <a:pt x="9" y="8"/>
                  <a:pt x="9" y="6"/>
                </a:cubicBezTo>
                <a:cubicBezTo>
                  <a:pt x="9" y="5"/>
                  <a:pt x="8" y="2"/>
                  <a:pt x="5" y="1"/>
                </a:cubicBezTo>
                <a:cubicBezTo>
                  <a:pt x="4" y="1"/>
                  <a:pt x="2" y="1"/>
                  <a:pt x="0" y="1"/>
                </a:cubicBezTo>
                <a:cubicBezTo>
                  <a:pt x="2" y="5"/>
                  <a:pt x="3" y="10"/>
                  <a:pt x="3" y="13"/>
                </a:cubicBezTo>
                <a:cubicBezTo>
                  <a:pt x="3" y="18"/>
                  <a:pt x="10" y="26"/>
                  <a:pt x="11" y="29"/>
                </a:cubicBezTo>
                <a:cubicBezTo>
                  <a:pt x="12" y="32"/>
                  <a:pt x="14" y="33"/>
                  <a:pt x="19" y="36"/>
                </a:cubicBezTo>
                <a:cubicBezTo>
                  <a:pt x="23" y="40"/>
                  <a:pt x="32" y="45"/>
                  <a:pt x="34" y="44"/>
                </a:cubicBezTo>
                <a:cubicBezTo>
                  <a:pt x="36" y="43"/>
                  <a:pt x="31" y="35"/>
                  <a:pt x="29" y="33"/>
                </a:cubicBezTo>
                <a:cubicBezTo>
                  <a:pt x="26" y="30"/>
                  <a:pt x="28" y="23"/>
                  <a:pt x="29" y="17"/>
                </a:cubicBezTo>
                <a:close/>
                <a:moveTo>
                  <a:pt x="150" y="8"/>
                </a:moveTo>
                <a:cubicBezTo>
                  <a:pt x="148" y="9"/>
                  <a:pt x="143" y="8"/>
                  <a:pt x="143" y="6"/>
                </a:cubicBezTo>
                <a:cubicBezTo>
                  <a:pt x="143" y="4"/>
                  <a:pt x="139" y="0"/>
                  <a:pt x="136" y="0"/>
                </a:cubicBezTo>
                <a:cubicBezTo>
                  <a:pt x="133" y="0"/>
                  <a:pt x="130" y="6"/>
                  <a:pt x="129" y="8"/>
                </a:cubicBezTo>
                <a:cubicBezTo>
                  <a:pt x="129" y="10"/>
                  <a:pt x="125" y="10"/>
                  <a:pt x="125" y="14"/>
                </a:cubicBezTo>
                <a:cubicBezTo>
                  <a:pt x="125" y="15"/>
                  <a:pt x="124" y="15"/>
                  <a:pt x="123" y="16"/>
                </a:cubicBezTo>
                <a:cubicBezTo>
                  <a:pt x="124" y="19"/>
                  <a:pt x="124" y="21"/>
                  <a:pt x="123" y="20"/>
                </a:cubicBezTo>
                <a:cubicBezTo>
                  <a:pt x="121" y="20"/>
                  <a:pt x="121" y="22"/>
                  <a:pt x="118" y="22"/>
                </a:cubicBezTo>
                <a:cubicBezTo>
                  <a:pt x="117" y="22"/>
                  <a:pt x="116" y="20"/>
                  <a:pt x="114" y="17"/>
                </a:cubicBezTo>
                <a:cubicBezTo>
                  <a:pt x="114" y="17"/>
                  <a:pt x="114" y="17"/>
                  <a:pt x="114" y="17"/>
                </a:cubicBezTo>
                <a:cubicBezTo>
                  <a:pt x="112" y="17"/>
                  <a:pt x="107" y="23"/>
                  <a:pt x="106" y="28"/>
                </a:cubicBezTo>
                <a:cubicBezTo>
                  <a:pt x="106" y="32"/>
                  <a:pt x="101" y="31"/>
                  <a:pt x="95" y="31"/>
                </a:cubicBezTo>
                <a:cubicBezTo>
                  <a:pt x="88" y="32"/>
                  <a:pt x="91" y="39"/>
                  <a:pt x="90" y="42"/>
                </a:cubicBezTo>
                <a:cubicBezTo>
                  <a:pt x="88" y="44"/>
                  <a:pt x="81" y="39"/>
                  <a:pt x="78" y="39"/>
                </a:cubicBezTo>
                <a:cubicBezTo>
                  <a:pt x="78" y="41"/>
                  <a:pt x="79" y="44"/>
                  <a:pt x="80" y="44"/>
                </a:cubicBezTo>
                <a:cubicBezTo>
                  <a:pt x="82" y="44"/>
                  <a:pt x="85" y="48"/>
                  <a:pt x="87" y="47"/>
                </a:cubicBezTo>
                <a:cubicBezTo>
                  <a:pt x="89" y="46"/>
                  <a:pt x="94" y="47"/>
                  <a:pt x="97" y="46"/>
                </a:cubicBezTo>
                <a:cubicBezTo>
                  <a:pt x="100" y="45"/>
                  <a:pt x="101" y="43"/>
                  <a:pt x="105" y="43"/>
                </a:cubicBezTo>
                <a:cubicBezTo>
                  <a:pt x="110" y="43"/>
                  <a:pt x="108" y="47"/>
                  <a:pt x="113" y="44"/>
                </a:cubicBezTo>
                <a:cubicBezTo>
                  <a:pt x="118" y="42"/>
                  <a:pt x="121" y="44"/>
                  <a:pt x="120" y="39"/>
                </a:cubicBezTo>
                <a:cubicBezTo>
                  <a:pt x="120" y="35"/>
                  <a:pt x="123" y="35"/>
                  <a:pt x="122" y="32"/>
                </a:cubicBezTo>
                <a:cubicBezTo>
                  <a:pt x="122" y="29"/>
                  <a:pt x="128" y="31"/>
                  <a:pt x="127" y="25"/>
                </a:cubicBezTo>
                <a:cubicBezTo>
                  <a:pt x="127" y="19"/>
                  <a:pt x="136" y="19"/>
                  <a:pt x="140" y="19"/>
                </a:cubicBezTo>
                <a:cubicBezTo>
                  <a:pt x="140" y="19"/>
                  <a:pt x="142" y="20"/>
                  <a:pt x="143" y="21"/>
                </a:cubicBezTo>
                <a:cubicBezTo>
                  <a:pt x="146" y="19"/>
                  <a:pt x="150" y="18"/>
                  <a:pt x="148" y="16"/>
                </a:cubicBezTo>
                <a:cubicBezTo>
                  <a:pt x="146" y="14"/>
                  <a:pt x="155" y="16"/>
                  <a:pt x="156" y="13"/>
                </a:cubicBezTo>
                <a:cubicBezTo>
                  <a:pt x="157" y="10"/>
                  <a:pt x="152" y="8"/>
                  <a:pt x="150" y="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" name="Freeform 95">
            <a:extLst>
              <a:ext uri="{FF2B5EF4-FFF2-40B4-BE49-F238E27FC236}">
                <a16:creationId xmlns:a16="http://schemas.microsoft.com/office/drawing/2014/main" id="{850912D6-1C1A-4A2D-9DAA-CA5AC09D22F4}"/>
              </a:ext>
            </a:extLst>
          </p:cNvPr>
          <p:cNvSpPr>
            <a:spLocks/>
          </p:cNvSpPr>
          <p:nvPr/>
        </p:nvSpPr>
        <p:spPr bwMode="auto">
          <a:xfrm>
            <a:off x="8165666" y="4569479"/>
            <a:ext cx="24886" cy="16591"/>
          </a:xfrm>
          <a:custGeom>
            <a:avLst/>
            <a:gdLst>
              <a:gd name="T0" fmla="*/ 4 w 10"/>
              <a:gd name="T1" fmla="*/ 6 h 6"/>
              <a:gd name="T2" fmla="*/ 9 w 10"/>
              <a:gd name="T3" fmla="*/ 4 h 6"/>
              <a:gd name="T4" fmla="*/ 9 w 10"/>
              <a:gd name="T5" fmla="*/ 0 h 6"/>
              <a:gd name="T6" fmla="*/ 5 w 10"/>
              <a:gd name="T7" fmla="*/ 2 h 6"/>
              <a:gd name="T8" fmla="*/ 0 w 10"/>
              <a:gd name="T9" fmla="*/ 1 h 6"/>
              <a:gd name="T10" fmla="*/ 4 w 10"/>
              <a:gd name="T11" fmla="*/ 6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6">
                <a:moveTo>
                  <a:pt x="4" y="6"/>
                </a:moveTo>
                <a:cubicBezTo>
                  <a:pt x="7" y="6"/>
                  <a:pt x="7" y="4"/>
                  <a:pt x="9" y="4"/>
                </a:cubicBezTo>
                <a:cubicBezTo>
                  <a:pt x="10" y="5"/>
                  <a:pt x="10" y="3"/>
                  <a:pt x="9" y="0"/>
                </a:cubicBezTo>
                <a:cubicBezTo>
                  <a:pt x="8" y="0"/>
                  <a:pt x="5" y="0"/>
                  <a:pt x="5" y="2"/>
                </a:cubicBezTo>
                <a:cubicBezTo>
                  <a:pt x="5" y="4"/>
                  <a:pt x="2" y="1"/>
                  <a:pt x="0" y="1"/>
                </a:cubicBezTo>
                <a:cubicBezTo>
                  <a:pt x="2" y="4"/>
                  <a:pt x="3" y="6"/>
                  <a:pt x="4" y="6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3" name="Freeform 96">
            <a:extLst>
              <a:ext uri="{FF2B5EF4-FFF2-40B4-BE49-F238E27FC236}">
                <a16:creationId xmlns:a16="http://schemas.microsoft.com/office/drawing/2014/main" id="{9481BE2A-B898-4538-8351-C3D36EC89029}"/>
              </a:ext>
            </a:extLst>
          </p:cNvPr>
          <p:cNvSpPr>
            <a:spLocks/>
          </p:cNvSpPr>
          <p:nvPr/>
        </p:nvSpPr>
        <p:spPr bwMode="auto">
          <a:xfrm>
            <a:off x="6651781" y="3860234"/>
            <a:ext cx="199086" cy="194939"/>
          </a:xfrm>
          <a:custGeom>
            <a:avLst/>
            <a:gdLst>
              <a:gd name="T0" fmla="*/ 66 w 79"/>
              <a:gd name="T1" fmla="*/ 70 h 77"/>
              <a:gd name="T2" fmla="*/ 70 w 79"/>
              <a:gd name="T3" fmla="*/ 67 h 77"/>
              <a:gd name="T4" fmla="*/ 75 w 79"/>
              <a:gd name="T5" fmla="*/ 70 h 77"/>
              <a:gd name="T6" fmla="*/ 79 w 79"/>
              <a:gd name="T7" fmla="*/ 68 h 77"/>
              <a:gd name="T8" fmla="*/ 74 w 79"/>
              <a:gd name="T9" fmla="*/ 62 h 77"/>
              <a:gd name="T10" fmla="*/ 71 w 79"/>
              <a:gd name="T11" fmla="*/ 56 h 77"/>
              <a:gd name="T12" fmla="*/ 72 w 79"/>
              <a:gd name="T13" fmla="*/ 51 h 77"/>
              <a:gd name="T14" fmla="*/ 68 w 79"/>
              <a:gd name="T15" fmla="*/ 46 h 77"/>
              <a:gd name="T16" fmla="*/ 59 w 79"/>
              <a:gd name="T17" fmla="*/ 40 h 77"/>
              <a:gd name="T18" fmla="*/ 55 w 79"/>
              <a:gd name="T19" fmla="*/ 36 h 77"/>
              <a:gd name="T20" fmla="*/ 54 w 79"/>
              <a:gd name="T21" fmla="*/ 28 h 77"/>
              <a:gd name="T22" fmla="*/ 58 w 79"/>
              <a:gd name="T23" fmla="*/ 22 h 77"/>
              <a:gd name="T24" fmla="*/ 59 w 79"/>
              <a:gd name="T25" fmla="*/ 17 h 77"/>
              <a:gd name="T26" fmla="*/ 55 w 79"/>
              <a:gd name="T27" fmla="*/ 14 h 77"/>
              <a:gd name="T28" fmla="*/ 51 w 79"/>
              <a:gd name="T29" fmla="*/ 10 h 77"/>
              <a:gd name="T30" fmla="*/ 48 w 79"/>
              <a:gd name="T31" fmla="*/ 3 h 77"/>
              <a:gd name="T32" fmla="*/ 40 w 79"/>
              <a:gd name="T33" fmla="*/ 2 h 77"/>
              <a:gd name="T34" fmla="*/ 32 w 79"/>
              <a:gd name="T35" fmla="*/ 1 h 77"/>
              <a:gd name="T36" fmla="*/ 29 w 79"/>
              <a:gd name="T37" fmla="*/ 3 h 77"/>
              <a:gd name="T38" fmla="*/ 29 w 79"/>
              <a:gd name="T39" fmla="*/ 3 h 77"/>
              <a:gd name="T40" fmla="*/ 24 w 79"/>
              <a:gd name="T41" fmla="*/ 7 h 77"/>
              <a:gd name="T42" fmla="*/ 19 w 79"/>
              <a:gd name="T43" fmla="*/ 11 h 77"/>
              <a:gd name="T44" fmla="*/ 20 w 79"/>
              <a:gd name="T45" fmla="*/ 17 h 77"/>
              <a:gd name="T46" fmla="*/ 19 w 79"/>
              <a:gd name="T47" fmla="*/ 24 h 77"/>
              <a:gd name="T48" fmla="*/ 17 w 79"/>
              <a:gd name="T49" fmla="*/ 28 h 77"/>
              <a:gd name="T50" fmla="*/ 0 w 79"/>
              <a:gd name="T51" fmla="*/ 38 h 77"/>
              <a:gd name="T52" fmla="*/ 1 w 79"/>
              <a:gd name="T53" fmla="*/ 42 h 77"/>
              <a:gd name="T54" fmla="*/ 2 w 79"/>
              <a:gd name="T55" fmla="*/ 49 h 77"/>
              <a:gd name="T56" fmla="*/ 9 w 79"/>
              <a:gd name="T57" fmla="*/ 49 h 77"/>
              <a:gd name="T58" fmla="*/ 25 w 79"/>
              <a:gd name="T59" fmla="*/ 59 h 77"/>
              <a:gd name="T60" fmla="*/ 44 w 79"/>
              <a:gd name="T61" fmla="*/ 73 h 77"/>
              <a:gd name="T62" fmla="*/ 53 w 79"/>
              <a:gd name="T63" fmla="*/ 76 h 77"/>
              <a:gd name="T64" fmla="*/ 63 w 79"/>
              <a:gd name="T65" fmla="*/ 77 h 77"/>
              <a:gd name="T66" fmla="*/ 66 w 79"/>
              <a:gd name="T67" fmla="*/ 70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9" h="77">
                <a:moveTo>
                  <a:pt x="66" y="70"/>
                </a:moveTo>
                <a:cubicBezTo>
                  <a:pt x="67" y="69"/>
                  <a:pt x="67" y="67"/>
                  <a:pt x="70" y="67"/>
                </a:cubicBezTo>
                <a:cubicBezTo>
                  <a:pt x="72" y="67"/>
                  <a:pt x="73" y="68"/>
                  <a:pt x="75" y="70"/>
                </a:cubicBezTo>
                <a:cubicBezTo>
                  <a:pt x="76" y="69"/>
                  <a:pt x="77" y="69"/>
                  <a:pt x="79" y="68"/>
                </a:cubicBezTo>
                <a:cubicBezTo>
                  <a:pt x="76" y="66"/>
                  <a:pt x="74" y="63"/>
                  <a:pt x="74" y="62"/>
                </a:cubicBezTo>
                <a:cubicBezTo>
                  <a:pt x="74" y="59"/>
                  <a:pt x="72" y="58"/>
                  <a:pt x="71" y="56"/>
                </a:cubicBezTo>
                <a:cubicBezTo>
                  <a:pt x="71" y="55"/>
                  <a:pt x="73" y="52"/>
                  <a:pt x="72" y="51"/>
                </a:cubicBezTo>
                <a:cubicBezTo>
                  <a:pt x="71" y="50"/>
                  <a:pt x="70" y="47"/>
                  <a:pt x="68" y="46"/>
                </a:cubicBezTo>
                <a:cubicBezTo>
                  <a:pt x="66" y="46"/>
                  <a:pt x="59" y="42"/>
                  <a:pt x="59" y="40"/>
                </a:cubicBezTo>
                <a:cubicBezTo>
                  <a:pt x="59" y="38"/>
                  <a:pt x="57" y="36"/>
                  <a:pt x="55" y="36"/>
                </a:cubicBezTo>
                <a:cubicBezTo>
                  <a:pt x="54" y="35"/>
                  <a:pt x="53" y="29"/>
                  <a:pt x="54" y="28"/>
                </a:cubicBezTo>
                <a:cubicBezTo>
                  <a:pt x="56" y="28"/>
                  <a:pt x="56" y="22"/>
                  <a:pt x="58" y="22"/>
                </a:cubicBezTo>
                <a:cubicBezTo>
                  <a:pt x="59" y="22"/>
                  <a:pt x="58" y="19"/>
                  <a:pt x="59" y="17"/>
                </a:cubicBezTo>
                <a:cubicBezTo>
                  <a:pt x="59" y="15"/>
                  <a:pt x="57" y="14"/>
                  <a:pt x="55" y="14"/>
                </a:cubicBezTo>
                <a:cubicBezTo>
                  <a:pt x="54" y="14"/>
                  <a:pt x="51" y="12"/>
                  <a:pt x="51" y="10"/>
                </a:cubicBezTo>
                <a:cubicBezTo>
                  <a:pt x="51" y="8"/>
                  <a:pt x="48" y="4"/>
                  <a:pt x="48" y="3"/>
                </a:cubicBezTo>
                <a:cubicBezTo>
                  <a:pt x="48" y="8"/>
                  <a:pt x="41" y="1"/>
                  <a:pt x="40" y="2"/>
                </a:cubicBezTo>
                <a:cubicBezTo>
                  <a:pt x="38" y="3"/>
                  <a:pt x="36" y="0"/>
                  <a:pt x="32" y="1"/>
                </a:cubicBezTo>
                <a:cubicBezTo>
                  <a:pt x="30" y="1"/>
                  <a:pt x="30" y="2"/>
                  <a:pt x="29" y="3"/>
                </a:cubicBezTo>
                <a:cubicBezTo>
                  <a:pt x="29" y="3"/>
                  <a:pt x="29" y="3"/>
                  <a:pt x="29" y="3"/>
                </a:cubicBezTo>
                <a:cubicBezTo>
                  <a:pt x="24" y="7"/>
                  <a:pt x="24" y="7"/>
                  <a:pt x="24" y="7"/>
                </a:cubicBezTo>
                <a:cubicBezTo>
                  <a:pt x="24" y="7"/>
                  <a:pt x="20" y="8"/>
                  <a:pt x="19" y="11"/>
                </a:cubicBezTo>
                <a:cubicBezTo>
                  <a:pt x="18" y="13"/>
                  <a:pt x="21" y="16"/>
                  <a:pt x="20" y="17"/>
                </a:cubicBezTo>
                <a:cubicBezTo>
                  <a:pt x="19" y="19"/>
                  <a:pt x="19" y="22"/>
                  <a:pt x="19" y="24"/>
                </a:cubicBezTo>
                <a:cubicBezTo>
                  <a:pt x="19" y="25"/>
                  <a:pt x="17" y="28"/>
                  <a:pt x="17" y="28"/>
                </a:cubicBezTo>
                <a:cubicBezTo>
                  <a:pt x="17" y="28"/>
                  <a:pt x="8" y="34"/>
                  <a:pt x="0" y="38"/>
                </a:cubicBezTo>
                <a:cubicBezTo>
                  <a:pt x="0" y="39"/>
                  <a:pt x="0" y="40"/>
                  <a:pt x="1" y="42"/>
                </a:cubicBezTo>
                <a:cubicBezTo>
                  <a:pt x="1" y="43"/>
                  <a:pt x="2" y="47"/>
                  <a:pt x="2" y="49"/>
                </a:cubicBezTo>
                <a:cubicBezTo>
                  <a:pt x="6" y="49"/>
                  <a:pt x="6" y="49"/>
                  <a:pt x="9" y="49"/>
                </a:cubicBezTo>
                <a:cubicBezTo>
                  <a:pt x="12" y="50"/>
                  <a:pt x="22" y="57"/>
                  <a:pt x="25" y="59"/>
                </a:cubicBezTo>
                <a:cubicBezTo>
                  <a:pt x="27" y="60"/>
                  <a:pt x="41" y="70"/>
                  <a:pt x="44" y="73"/>
                </a:cubicBezTo>
                <a:cubicBezTo>
                  <a:pt x="47" y="75"/>
                  <a:pt x="52" y="76"/>
                  <a:pt x="53" y="76"/>
                </a:cubicBezTo>
                <a:cubicBezTo>
                  <a:pt x="55" y="76"/>
                  <a:pt x="59" y="77"/>
                  <a:pt x="63" y="77"/>
                </a:cubicBezTo>
                <a:cubicBezTo>
                  <a:pt x="64" y="74"/>
                  <a:pt x="65" y="71"/>
                  <a:pt x="66" y="7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4" name="Freeform 97">
            <a:extLst>
              <a:ext uri="{FF2B5EF4-FFF2-40B4-BE49-F238E27FC236}">
                <a16:creationId xmlns:a16="http://schemas.microsoft.com/office/drawing/2014/main" id="{149C0897-5697-4961-970D-1A9196C275CB}"/>
              </a:ext>
            </a:extLst>
          </p:cNvPr>
          <p:cNvSpPr>
            <a:spLocks/>
          </p:cNvSpPr>
          <p:nvPr/>
        </p:nvSpPr>
        <p:spPr bwMode="auto">
          <a:xfrm>
            <a:off x="6811466" y="4030287"/>
            <a:ext cx="37329" cy="35256"/>
          </a:xfrm>
          <a:custGeom>
            <a:avLst/>
            <a:gdLst>
              <a:gd name="T0" fmla="*/ 5 w 15"/>
              <a:gd name="T1" fmla="*/ 11 h 14"/>
              <a:gd name="T2" fmla="*/ 9 w 15"/>
              <a:gd name="T3" fmla="*/ 14 h 14"/>
              <a:gd name="T4" fmla="*/ 15 w 15"/>
              <a:gd name="T5" fmla="*/ 14 h 14"/>
              <a:gd name="T6" fmla="*/ 11 w 15"/>
              <a:gd name="T7" fmla="*/ 4 h 14"/>
              <a:gd name="T8" fmla="*/ 12 w 15"/>
              <a:gd name="T9" fmla="*/ 3 h 14"/>
              <a:gd name="T10" fmla="*/ 7 w 15"/>
              <a:gd name="T11" fmla="*/ 0 h 14"/>
              <a:gd name="T12" fmla="*/ 3 w 15"/>
              <a:gd name="T13" fmla="*/ 3 h 14"/>
              <a:gd name="T14" fmla="*/ 0 w 15"/>
              <a:gd name="T15" fmla="*/ 10 h 14"/>
              <a:gd name="T16" fmla="*/ 5 w 15"/>
              <a:gd name="T17" fmla="*/ 1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5" h="14">
                <a:moveTo>
                  <a:pt x="5" y="11"/>
                </a:moveTo>
                <a:cubicBezTo>
                  <a:pt x="9" y="14"/>
                  <a:pt x="9" y="14"/>
                  <a:pt x="9" y="14"/>
                </a:cubicBezTo>
                <a:cubicBezTo>
                  <a:pt x="15" y="14"/>
                  <a:pt x="15" y="14"/>
                  <a:pt x="15" y="14"/>
                </a:cubicBezTo>
                <a:cubicBezTo>
                  <a:pt x="14" y="11"/>
                  <a:pt x="11" y="6"/>
                  <a:pt x="11" y="4"/>
                </a:cubicBezTo>
                <a:cubicBezTo>
                  <a:pt x="11" y="4"/>
                  <a:pt x="12" y="3"/>
                  <a:pt x="12" y="3"/>
                </a:cubicBezTo>
                <a:cubicBezTo>
                  <a:pt x="10" y="1"/>
                  <a:pt x="9" y="0"/>
                  <a:pt x="7" y="0"/>
                </a:cubicBezTo>
                <a:cubicBezTo>
                  <a:pt x="4" y="0"/>
                  <a:pt x="4" y="2"/>
                  <a:pt x="3" y="3"/>
                </a:cubicBezTo>
                <a:cubicBezTo>
                  <a:pt x="2" y="4"/>
                  <a:pt x="1" y="7"/>
                  <a:pt x="0" y="10"/>
                </a:cubicBezTo>
                <a:cubicBezTo>
                  <a:pt x="2" y="10"/>
                  <a:pt x="5" y="11"/>
                  <a:pt x="5" y="1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" name="Freeform 98">
            <a:extLst>
              <a:ext uri="{FF2B5EF4-FFF2-40B4-BE49-F238E27FC236}">
                <a16:creationId xmlns:a16="http://schemas.microsoft.com/office/drawing/2014/main" id="{593B0FF4-6D4C-46EB-A22A-B82DEEDDAE50}"/>
              </a:ext>
            </a:extLst>
          </p:cNvPr>
          <p:cNvSpPr>
            <a:spLocks noEditPoints="1"/>
          </p:cNvSpPr>
          <p:nvPr/>
        </p:nvSpPr>
        <p:spPr bwMode="auto">
          <a:xfrm>
            <a:off x="5772484" y="3518054"/>
            <a:ext cx="298629" cy="248858"/>
          </a:xfrm>
          <a:custGeom>
            <a:avLst/>
            <a:gdLst>
              <a:gd name="T0" fmla="*/ 103 w 118"/>
              <a:gd name="T1" fmla="*/ 23 h 99"/>
              <a:gd name="T2" fmla="*/ 99 w 118"/>
              <a:gd name="T3" fmla="*/ 21 h 99"/>
              <a:gd name="T4" fmla="*/ 94 w 118"/>
              <a:gd name="T5" fmla="*/ 19 h 99"/>
              <a:gd name="T6" fmla="*/ 86 w 118"/>
              <a:gd name="T7" fmla="*/ 17 h 99"/>
              <a:gd name="T8" fmla="*/ 81 w 118"/>
              <a:gd name="T9" fmla="*/ 15 h 99"/>
              <a:gd name="T10" fmla="*/ 79 w 118"/>
              <a:gd name="T11" fmla="*/ 11 h 99"/>
              <a:gd name="T12" fmla="*/ 76 w 118"/>
              <a:gd name="T13" fmla="*/ 13 h 99"/>
              <a:gd name="T14" fmla="*/ 73 w 118"/>
              <a:gd name="T15" fmla="*/ 10 h 99"/>
              <a:gd name="T16" fmla="*/ 68 w 118"/>
              <a:gd name="T17" fmla="*/ 7 h 99"/>
              <a:gd name="T18" fmla="*/ 64 w 118"/>
              <a:gd name="T19" fmla="*/ 4 h 99"/>
              <a:gd name="T20" fmla="*/ 61 w 118"/>
              <a:gd name="T21" fmla="*/ 1 h 99"/>
              <a:gd name="T22" fmla="*/ 60 w 118"/>
              <a:gd name="T23" fmla="*/ 0 h 99"/>
              <a:gd name="T24" fmla="*/ 58 w 118"/>
              <a:gd name="T25" fmla="*/ 0 h 99"/>
              <a:gd name="T26" fmla="*/ 54 w 118"/>
              <a:gd name="T27" fmla="*/ 7 h 99"/>
              <a:gd name="T28" fmla="*/ 45 w 118"/>
              <a:gd name="T29" fmla="*/ 13 h 99"/>
              <a:gd name="T30" fmla="*/ 40 w 118"/>
              <a:gd name="T31" fmla="*/ 19 h 99"/>
              <a:gd name="T32" fmla="*/ 30 w 118"/>
              <a:gd name="T33" fmla="*/ 15 h 99"/>
              <a:gd name="T34" fmla="*/ 25 w 118"/>
              <a:gd name="T35" fmla="*/ 18 h 99"/>
              <a:gd name="T36" fmla="*/ 26 w 118"/>
              <a:gd name="T37" fmla="*/ 27 h 99"/>
              <a:gd name="T38" fmla="*/ 19 w 118"/>
              <a:gd name="T39" fmla="*/ 27 h 99"/>
              <a:gd name="T40" fmla="*/ 14 w 118"/>
              <a:gd name="T41" fmla="*/ 24 h 99"/>
              <a:gd name="T42" fmla="*/ 7 w 118"/>
              <a:gd name="T43" fmla="*/ 25 h 99"/>
              <a:gd name="T44" fmla="*/ 2 w 118"/>
              <a:gd name="T45" fmla="*/ 29 h 99"/>
              <a:gd name="T46" fmla="*/ 3 w 118"/>
              <a:gd name="T47" fmla="*/ 34 h 99"/>
              <a:gd name="T48" fmla="*/ 13 w 118"/>
              <a:gd name="T49" fmla="*/ 37 h 99"/>
              <a:gd name="T50" fmla="*/ 20 w 118"/>
              <a:gd name="T51" fmla="*/ 39 h 99"/>
              <a:gd name="T52" fmla="*/ 23 w 118"/>
              <a:gd name="T53" fmla="*/ 43 h 99"/>
              <a:gd name="T54" fmla="*/ 29 w 118"/>
              <a:gd name="T55" fmla="*/ 50 h 99"/>
              <a:gd name="T56" fmla="*/ 31 w 118"/>
              <a:gd name="T57" fmla="*/ 56 h 99"/>
              <a:gd name="T58" fmla="*/ 30 w 118"/>
              <a:gd name="T59" fmla="*/ 66 h 99"/>
              <a:gd name="T60" fmla="*/ 26 w 118"/>
              <a:gd name="T61" fmla="*/ 80 h 99"/>
              <a:gd name="T62" fmla="*/ 26 w 118"/>
              <a:gd name="T63" fmla="*/ 80 h 99"/>
              <a:gd name="T64" fmla="*/ 30 w 118"/>
              <a:gd name="T65" fmla="*/ 82 h 99"/>
              <a:gd name="T66" fmla="*/ 38 w 118"/>
              <a:gd name="T67" fmla="*/ 86 h 99"/>
              <a:gd name="T68" fmla="*/ 45 w 118"/>
              <a:gd name="T69" fmla="*/ 86 h 99"/>
              <a:gd name="T70" fmla="*/ 48 w 118"/>
              <a:gd name="T71" fmla="*/ 86 h 99"/>
              <a:gd name="T72" fmla="*/ 58 w 118"/>
              <a:gd name="T73" fmla="*/ 89 h 99"/>
              <a:gd name="T74" fmla="*/ 66 w 118"/>
              <a:gd name="T75" fmla="*/ 89 h 99"/>
              <a:gd name="T76" fmla="*/ 66 w 118"/>
              <a:gd name="T77" fmla="*/ 87 h 99"/>
              <a:gd name="T78" fmla="*/ 72 w 118"/>
              <a:gd name="T79" fmla="*/ 79 h 99"/>
              <a:gd name="T80" fmla="*/ 87 w 118"/>
              <a:gd name="T81" fmla="*/ 82 h 99"/>
              <a:gd name="T82" fmla="*/ 96 w 118"/>
              <a:gd name="T83" fmla="*/ 79 h 99"/>
              <a:gd name="T84" fmla="*/ 101 w 118"/>
              <a:gd name="T85" fmla="*/ 76 h 99"/>
              <a:gd name="T86" fmla="*/ 102 w 118"/>
              <a:gd name="T87" fmla="*/ 73 h 99"/>
              <a:gd name="T88" fmla="*/ 99 w 118"/>
              <a:gd name="T89" fmla="*/ 72 h 99"/>
              <a:gd name="T90" fmla="*/ 97 w 118"/>
              <a:gd name="T91" fmla="*/ 68 h 99"/>
              <a:gd name="T92" fmla="*/ 94 w 118"/>
              <a:gd name="T93" fmla="*/ 64 h 99"/>
              <a:gd name="T94" fmla="*/ 96 w 118"/>
              <a:gd name="T95" fmla="*/ 62 h 99"/>
              <a:gd name="T96" fmla="*/ 98 w 118"/>
              <a:gd name="T97" fmla="*/ 59 h 99"/>
              <a:gd name="T98" fmla="*/ 97 w 118"/>
              <a:gd name="T99" fmla="*/ 55 h 99"/>
              <a:gd name="T100" fmla="*/ 95 w 118"/>
              <a:gd name="T101" fmla="*/ 51 h 99"/>
              <a:gd name="T102" fmla="*/ 92 w 118"/>
              <a:gd name="T103" fmla="*/ 50 h 99"/>
              <a:gd name="T104" fmla="*/ 91 w 118"/>
              <a:gd name="T105" fmla="*/ 48 h 99"/>
              <a:gd name="T106" fmla="*/ 96 w 118"/>
              <a:gd name="T107" fmla="*/ 41 h 99"/>
              <a:gd name="T108" fmla="*/ 100 w 118"/>
              <a:gd name="T109" fmla="*/ 38 h 99"/>
              <a:gd name="T110" fmla="*/ 102 w 118"/>
              <a:gd name="T111" fmla="*/ 32 h 99"/>
              <a:gd name="T112" fmla="*/ 105 w 118"/>
              <a:gd name="T113" fmla="*/ 25 h 99"/>
              <a:gd name="T114" fmla="*/ 103 w 118"/>
              <a:gd name="T115" fmla="*/ 23 h 99"/>
              <a:gd name="T116" fmla="*/ 116 w 118"/>
              <a:gd name="T117" fmla="*/ 83 h 99"/>
              <a:gd name="T118" fmla="*/ 111 w 118"/>
              <a:gd name="T119" fmla="*/ 87 h 99"/>
              <a:gd name="T120" fmla="*/ 114 w 118"/>
              <a:gd name="T121" fmla="*/ 98 h 99"/>
              <a:gd name="T122" fmla="*/ 116 w 118"/>
              <a:gd name="T123" fmla="*/ 83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18" h="99">
                <a:moveTo>
                  <a:pt x="103" y="23"/>
                </a:moveTo>
                <a:cubicBezTo>
                  <a:pt x="102" y="23"/>
                  <a:pt x="101" y="21"/>
                  <a:pt x="99" y="21"/>
                </a:cubicBezTo>
                <a:cubicBezTo>
                  <a:pt x="97" y="21"/>
                  <a:pt x="95" y="20"/>
                  <a:pt x="94" y="19"/>
                </a:cubicBezTo>
                <a:cubicBezTo>
                  <a:pt x="93" y="17"/>
                  <a:pt x="87" y="17"/>
                  <a:pt x="86" y="17"/>
                </a:cubicBezTo>
                <a:cubicBezTo>
                  <a:pt x="84" y="18"/>
                  <a:pt x="83" y="14"/>
                  <a:pt x="81" y="15"/>
                </a:cubicBezTo>
                <a:cubicBezTo>
                  <a:pt x="80" y="15"/>
                  <a:pt x="79" y="12"/>
                  <a:pt x="79" y="11"/>
                </a:cubicBezTo>
                <a:cubicBezTo>
                  <a:pt x="79" y="9"/>
                  <a:pt x="77" y="12"/>
                  <a:pt x="76" y="13"/>
                </a:cubicBezTo>
                <a:cubicBezTo>
                  <a:pt x="74" y="13"/>
                  <a:pt x="73" y="11"/>
                  <a:pt x="73" y="10"/>
                </a:cubicBezTo>
                <a:cubicBezTo>
                  <a:pt x="73" y="9"/>
                  <a:pt x="70" y="8"/>
                  <a:pt x="68" y="7"/>
                </a:cubicBezTo>
                <a:cubicBezTo>
                  <a:pt x="67" y="6"/>
                  <a:pt x="65" y="3"/>
                  <a:pt x="64" y="4"/>
                </a:cubicBezTo>
                <a:cubicBezTo>
                  <a:pt x="63" y="6"/>
                  <a:pt x="61" y="3"/>
                  <a:pt x="61" y="1"/>
                </a:cubicBezTo>
                <a:cubicBezTo>
                  <a:pt x="61" y="1"/>
                  <a:pt x="61" y="1"/>
                  <a:pt x="60" y="0"/>
                </a:cubicBezTo>
                <a:cubicBezTo>
                  <a:pt x="60" y="0"/>
                  <a:pt x="59" y="0"/>
                  <a:pt x="58" y="0"/>
                </a:cubicBezTo>
                <a:cubicBezTo>
                  <a:pt x="56" y="0"/>
                  <a:pt x="53" y="3"/>
                  <a:pt x="54" y="7"/>
                </a:cubicBezTo>
                <a:cubicBezTo>
                  <a:pt x="54" y="12"/>
                  <a:pt x="50" y="13"/>
                  <a:pt x="45" y="13"/>
                </a:cubicBezTo>
                <a:cubicBezTo>
                  <a:pt x="40" y="13"/>
                  <a:pt x="42" y="17"/>
                  <a:pt x="40" y="19"/>
                </a:cubicBezTo>
                <a:cubicBezTo>
                  <a:pt x="38" y="20"/>
                  <a:pt x="31" y="18"/>
                  <a:pt x="30" y="15"/>
                </a:cubicBezTo>
                <a:cubicBezTo>
                  <a:pt x="29" y="13"/>
                  <a:pt x="23" y="15"/>
                  <a:pt x="25" y="18"/>
                </a:cubicBezTo>
                <a:cubicBezTo>
                  <a:pt x="28" y="21"/>
                  <a:pt x="28" y="26"/>
                  <a:pt x="26" y="27"/>
                </a:cubicBezTo>
                <a:cubicBezTo>
                  <a:pt x="25" y="28"/>
                  <a:pt x="21" y="25"/>
                  <a:pt x="19" y="27"/>
                </a:cubicBezTo>
                <a:cubicBezTo>
                  <a:pt x="17" y="28"/>
                  <a:pt x="17" y="25"/>
                  <a:pt x="14" y="24"/>
                </a:cubicBezTo>
                <a:cubicBezTo>
                  <a:pt x="12" y="23"/>
                  <a:pt x="11" y="25"/>
                  <a:pt x="7" y="25"/>
                </a:cubicBezTo>
                <a:cubicBezTo>
                  <a:pt x="2" y="25"/>
                  <a:pt x="0" y="27"/>
                  <a:pt x="2" y="29"/>
                </a:cubicBezTo>
                <a:cubicBezTo>
                  <a:pt x="3" y="31"/>
                  <a:pt x="1" y="32"/>
                  <a:pt x="3" y="34"/>
                </a:cubicBezTo>
                <a:cubicBezTo>
                  <a:pt x="4" y="35"/>
                  <a:pt x="9" y="35"/>
                  <a:pt x="13" y="37"/>
                </a:cubicBezTo>
                <a:cubicBezTo>
                  <a:pt x="17" y="39"/>
                  <a:pt x="18" y="38"/>
                  <a:pt x="20" y="39"/>
                </a:cubicBezTo>
                <a:cubicBezTo>
                  <a:pt x="22" y="41"/>
                  <a:pt x="23" y="40"/>
                  <a:pt x="23" y="43"/>
                </a:cubicBezTo>
                <a:cubicBezTo>
                  <a:pt x="23" y="46"/>
                  <a:pt x="25" y="49"/>
                  <a:pt x="29" y="50"/>
                </a:cubicBezTo>
                <a:cubicBezTo>
                  <a:pt x="33" y="51"/>
                  <a:pt x="30" y="53"/>
                  <a:pt x="31" y="56"/>
                </a:cubicBezTo>
                <a:cubicBezTo>
                  <a:pt x="33" y="58"/>
                  <a:pt x="30" y="62"/>
                  <a:pt x="30" y="66"/>
                </a:cubicBezTo>
                <a:cubicBezTo>
                  <a:pt x="31" y="69"/>
                  <a:pt x="28" y="79"/>
                  <a:pt x="26" y="80"/>
                </a:cubicBezTo>
                <a:cubicBezTo>
                  <a:pt x="26" y="80"/>
                  <a:pt x="26" y="80"/>
                  <a:pt x="26" y="80"/>
                </a:cubicBezTo>
                <a:cubicBezTo>
                  <a:pt x="28" y="81"/>
                  <a:pt x="30" y="82"/>
                  <a:pt x="30" y="82"/>
                </a:cubicBezTo>
                <a:cubicBezTo>
                  <a:pt x="32" y="84"/>
                  <a:pt x="36" y="85"/>
                  <a:pt x="38" y="86"/>
                </a:cubicBezTo>
                <a:cubicBezTo>
                  <a:pt x="41" y="88"/>
                  <a:pt x="45" y="87"/>
                  <a:pt x="45" y="86"/>
                </a:cubicBezTo>
                <a:cubicBezTo>
                  <a:pt x="45" y="84"/>
                  <a:pt x="47" y="85"/>
                  <a:pt x="48" y="86"/>
                </a:cubicBezTo>
                <a:cubicBezTo>
                  <a:pt x="50" y="88"/>
                  <a:pt x="55" y="88"/>
                  <a:pt x="58" y="89"/>
                </a:cubicBezTo>
                <a:cubicBezTo>
                  <a:pt x="60" y="89"/>
                  <a:pt x="63" y="89"/>
                  <a:pt x="66" y="89"/>
                </a:cubicBezTo>
                <a:cubicBezTo>
                  <a:pt x="66" y="88"/>
                  <a:pt x="66" y="88"/>
                  <a:pt x="66" y="87"/>
                </a:cubicBezTo>
                <a:cubicBezTo>
                  <a:pt x="64" y="82"/>
                  <a:pt x="68" y="80"/>
                  <a:pt x="72" y="79"/>
                </a:cubicBezTo>
                <a:cubicBezTo>
                  <a:pt x="76" y="78"/>
                  <a:pt x="85" y="81"/>
                  <a:pt x="87" y="82"/>
                </a:cubicBezTo>
                <a:cubicBezTo>
                  <a:pt x="89" y="84"/>
                  <a:pt x="92" y="83"/>
                  <a:pt x="96" y="79"/>
                </a:cubicBezTo>
                <a:cubicBezTo>
                  <a:pt x="98" y="77"/>
                  <a:pt x="100" y="76"/>
                  <a:pt x="101" y="76"/>
                </a:cubicBezTo>
                <a:cubicBezTo>
                  <a:pt x="102" y="75"/>
                  <a:pt x="102" y="74"/>
                  <a:pt x="102" y="73"/>
                </a:cubicBezTo>
                <a:cubicBezTo>
                  <a:pt x="103" y="72"/>
                  <a:pt x="100" y="72"/>
                  <a:pt x="99" y="72"/>
                </a:cubicBezTo>
                <a:cubicBezTo>
                  <a:pt x="97" y="72"/>
                  <a:pt x="96" y="70"/>
                  <a:pt x="97" y="68"/>
                </a:cubicBezTo>
                <a:cubicBezTo>
                  <a:pt x="98" y="66"/>
                  <a:pt x="96" y="66"/>
                  <a:pt x="94" y="64"/>
                </a:cubicBezTo>
                <a:cubicBezTo>
                  <a:pt x="93" y="62"/>
                  <a:pt x="95" y="62"/>
                  <a:pt x="96" y="62"/>
                </a:cubicBezTo>
                <a:cubicBezTo>
                  <a:pt x="97" y="61"/>
                  <a:pt x="99" y="59"/>
                  <a:pt x="98" y="59"/>
                </a:cubicBezTo>
                <a:cubicBezTo>
                  <a:pt x="97" y="58"/>
                  <a:pt x="96" y="57"/>
                  <a:pt x="97" y="55"/>
                </a:cubicBezTo>
                <a:cubicBezTo>
                  <a:pt x="98" y="53"/>
                  <a:pt x="95" y="52"/>
                  <a:pt x="95" y="51"/>
                </a:cubicBezTo>
                <a:cubicBezTo>
                  <a:pt x="95" y="49"/>
                  <a:pt x="93" y="48"/>
                  <a:pt x="92" y="50"/>
                </a:cubicBezTo>
                <a:cubicBezTo>
                  <a:pt x="90" y="52"/>
                  <a:pt x="90" y="51"/>
                  <a:pt x="91" y="48"/>
                </a:cubicBezTo>
                <a:cubicBezTo>
                  <a:pt x="92" y="45"/>
                  <a:pt x="96" y="43"/>
                  <a:pt x="96" y="41"/>
                </a:cubicBezTo>
                <a:cubicBezTo>
                  <a:pt x="96" y="40"/>
                  <a:pt x="98" y="38"/>
                  <a:pt x="100" y="38"/>
                </a:cubicBezTo>
                <a:cubicBezTo>
                  <a:pt x="102" y="38"/>
                  <a:pt x="101" y="34"/>
                  <a:pt x="102" y="32"/>
                </a:cubicBezTo>
                <a:cubicBezTo>
                  <a:pt x="102" y="30"/>
                  <a:pt x="103" y="27"/>
                  <a:pt x="105" y="25"/>
                </a:cubicBezTo>
                <a:cubicBezTo>
                  <a:pt x="107" y="23"/>
                  <a:pt x="104" y="22"/>
                  <a:pt x="103" y="23"/>
                </a:cubicBezTo>
                <a:close/>
                <a:moveTo>
                  <a:pt x="116" y="83"/>
                </a:moveTo>
                <a:cubicBezTo>
                  <a:pt x="115" y="83"/>
                  <a:pt x="114" y="85"/>
                  <a:pt x="111" y="87"/>
                </a:cubicBezTo>
                <a:cubicBezTo>
                  <a:pt x="108" y="89"/>
                  <a:pt x="111" y="99"/>
                  <a:pt x="114" y="98"/>
                </a:cubicBezTo>
                <a:cubicBezTo>
                  <a:pt x="118" y="98"/>
                  <a:pt x="117" y="83"/>
                  <a:pt x="116" y="8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6" name="Freeform 99">
            <a:extLst>
              <a:ext uri="{FF2B5EF4-FFF2-40B4-BE49-F238E27FC236}">
                <a16:creationId xmlns:a16="http://schemas.microsoft.com/office/drawing/2014/main" id="{ECF4D5FE-FF9F-43AC-94FB-8D9CF50256A6}"/>
              </a:ext>
            </a:extLst>
          </p:cNvPr>
          <p:cNvSpPr>
            <a:spLocks/>
          </p:cNvSpPr>
          <p:nvPr/>
        </p:nvSpPr>
        <p:spPr bwMode="auto">
          <a:xfrm>
            <a:off x="4028406" y="4368318"/>
            <a:ext cx="47698" cy="24886"/>
          </a:xfrm>
          <a:custGeom>
            <a:avLst/>
            <a:gdLst>
              <a:gd name="T0" fmla="*/ 19 w 19"/>
              <a:gd name="T1" fmla="*/ 4 h 10"/>
              <a:gd name="T2" fmla="*/ 10 w 19"/>
              <a:gd name="T3" fmla="*/ 2 h 10"/>
              <a:gd name="T4" fmla="*/ 6 w 19"/>
              <a:gd name="T5" fmla="*/ 0 h 10"/>
              <a:gd name="T6" fmla="*/ 6 w 19"/>
              <a:gd name="T7" fmla="*/ 0 h 10"/>
              <a:gd name="T8" fmla="*/ 0 w 19"/>
              <a:gd name="T9" fmla="*/ 5 h 10"/>
              <a:gd name="T10" fmla="*/ 16 w 19"/>
              <a:gd name="T11" fmla="*/ 10 h 10"/>
              <a:gd name="T12" fmla="*/ 19 w 19"/>
              <a:gd name="T13" fmla="*/ 9 h 10"/>
              <a:gd name="T14" fmla="*/ 19 w 19"/>
              <a:gd name="T15" fmla="*/ 4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" h="10">
                <a:moveTo>
                  <a:pt x="19" y="4"/>
                </a:moveTo>
                <a:cubicBezTo>
                  <a:pt x="17" y="2"/>
                  <a:pt x="14" y="4"/>
                  <a:pt x="10" y="2"/>
                </a:cubicBezTo>
                <a:cubicBezTo>
                  <a:pt x="9" y="1"/>
                  <a:pt x="8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0"/>
                  <a:pt x="3" y="2"/>
                  <a:pt x="0" y="5"/>
                </a:cubicBezTo>
                <a:cubicBezTo>
                  <a:pt x="3" y="7"/>
                  <a:pt x="13" y="10"/>
                  <a:pt x="16" y="10"/>
                </a:cubicBezTo>
                <a:cubicBezTo>
                  <a:pt x="17" y="10"/>
                  <a:pt x="18" y="9"/>
                  <a:pt x="19" y="9"/>
                </a:cubicBezTo>
                <a:cubicBezTo>
                  <a:pt x="19" y="6"/>
                  <a:pt x="19" y="4"/>
                  <a:pt x="19" y="4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7" name="Freeform 100">
            <a:extLst>
              <a:ext uri="{FF2B5EF4-FFF2-40B4-BE49-F238E27FC236}">
                <a16:creationId xmlns:a16="http://schemas.microsoft.com/office/drawing/2014/main" id="{5F28C0C2-62C7-414E-88F2-77D40BAC7802}"/>
              </a:ext>
            </a:extLst>
          </p:cNvPr>
          <p:cNvSpPr>
            <a:spLocks/>
          </p:cNvSpPr>
          <p:nvPr/>
        </p:nvSpPr>
        <p:spPr bwMode="auto">
          <a:xfrm>
            <a:off x="4042922" y="4330990"/>
            <a:ext cx="126503" cy="68437"/>
          </a:xfrm>
          <a:custGeom>
            <a:avLst/>
            <a:gdLst>
              <a:gd name="T0" fmla="*/ 21 w 50"/>
              <a:gd name="T1" fmla="*/ 24 h 27"/>
              <a:gd name="T2" fmla="*/ 24 w 50"/>
              <a:gd name="T3" fmla="*/ 19 h 27"/>
              <a:gd name="T4" fmla="*/ 32 w 50"/>
              <a:gd name="T5" fmla="*/ 15 h 27"/>
              <a:gd name="T6" fmla="*/ 40 w 50"/>
              <a:gd name="T7" fmla="*/ 14 h 27"/>
              <a:gd name="T8" fmla="*/ 50 w 50"/>
              <a:gd name="T9" fmla="*/ 10 h 27"/>
              <a:gd name="T10" fmla="*/ 41 w 50"/>
              <a:gd name="T11" fmla="*/ 3 h 27"/>
              <a:gd name="T12" fmla="*/ 23 w 50"/>
              <a:gd name="T13" fmla="*/ 3 h 27"/>
              <a:gd name="T14" fmla="*/ 8 w 50"/>
              <a:gd name="T15" fmla="*/ 4 h 27"/>
              <a:gd name="T16" fmla="*/ 8 w 50"/>
              <a:gd name="T17" fmla="*/ 4 h 27"/>
              <a:gd name="T18" fmla="*/ 4 w 50"/>
              <a:gd name="T19" fmla="*/ 9 h 27"/>
              <a:gd name="T20" fmla="*/ 0 w 50"/>
              <a:gd name="T21" fmla="*/ 15 h 27"/>
              <a:gd name="T22" fmla="*/ 4 w 50"/>
              <a:gd name="T23" fmla="*/ 17 h 27"/>
              <a:gd name="T24" fmla="*/ 13 w 50"/>
              <a:gd name="T25" fmla="*/ 19 h 27"/>
              <a:gd name="T26" fmla="*/ 13 w 50"/>
              <a:gd name="T27" fmla="*/ 24 h 27"/>
              <a:gd name="T28" fmla="*/ 15 w 50"/>
              <a:gd name="T29" fmla="*/ 24 h 27"/>
              <a:gd name="T30" fmla="*/ 16 w 50"/>
              <a:gd name="T31" fmla="*/ 27 h 27"/>
              <a:gd name="T32" fmla="*/ 19 w 50"/>
              <a:gd name="T33" fmla="*/ 26 h 27"/>
              <a:gd name="T34" fmla="*/ 21 w 50"/>
              <a:gd name="T35" fmla="*/ 24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50" h="27">
                <a:moveTo>
                  <a:pt x="21" y="24"/>
                </a:moveTo>
                <a:cubicBezTo>
                  <a:pt x="21" y="23"/>
                  <a:pt x="19" y="19"/>
                  <a:pt x="24" y="19"/>
                </a:cubicBezTo>
                <a:cubicBezTo>
                  <a:pt x="28" y="19"/>
                  <a:pt x="32" y="18"/>
                  <a:pt x="32" y="15"/>
                </a:cubicBezTo>
                <a:cubicBezTo>
                  <a:pt x="33" y="12"/>
                  <a:pt x="39" y="14"/>
                  <a:pt x="40" y="14"/>
                </a:cubicBezTo>
                <a:cubicBezTo>
                  <a:pt x="41" y="13"/>
                  <a:pt x="46" y="10"/>
                  <a:pt x="50" y="10"/>
                </a:cubicBezTo>
                <a:cubicBezTo>
                  <a:pt x="50" y="6"/>
                  <a:pt x="44" y="7"/>
                  <a:pt x="41" y="3"/>
                </a:cubicBezTo>
                <a:cubicBezTo>
                  <a:pt x="37" y="0"/>
                  <a:pt x="28" y="1"/>
                  <a:pt x="23" y="3"/>
                </a:cubicBezTo>
                <a:cubicBezTo>
                  <a:pt x="19" y="5"/>
                  <a:pt x="13" y="1"/>
                  <a:pt x="8" y="4"/>
                </a:cubicBezTo>
                <a:cubicBezTo>
                  <a:pt x="8" y="4"/>
                  <a:pt x="8" y="4"/>
                  <a:pt x="8" y="4"/>
                </a:cubicBezTo>
                <a:cubicBezTo>
                  <a:pt x="7" y="5"/>
                  <a:pt x="6" y="7"/>
                  <a:pt x="4" y="9"/>
                </a:cubicBezTo>
                <a:cubicBezTo>
                  <a:pt x="1" y="11"/>
                  <a:pt x="2" y="14"/>
                  <a:pt x="0" y="15"/>
                </a:cubicBezTo>
                <a:cubicBezTo>
                  <a:pt x="2" y="15"/>
                  <a:pt x="3" y="16"/>
                  <a:pt x="4" y="17"/>
                </a:cubicBezTo>
                <a:cubicBezTo>
                  <a:pt x="8" y="19"/>
                  <a:pt x="11" y="17"/>
                  <a:pt x="13" y="19"/>
                </a:cubicBezTo>
                <a:cubicBezTo>
                  <a:pt x="13" y="19"/>
                  <a:pt x="13" y="21"/>
                  <a:pt x="13" y="24"/>
                </a:cubicBezTo>
                <a:cubicBezTo>
                  <a:pt x="13" y="23"/>
                  <a:pt x="14" y="23"/>
                  <a:pt x="15" y="24"/>
                </a:cubicBezTo>
                <a:cubicBezTo>
                  <a:pt x="16" y="25"/>
                  <a:pt x="16" y="26"/>
                  <a:pt x="16" y="27"/>
                </a:cubicBezTo>
                <a:cubicBezTo>
                  <a:pt x="19" y="26"/>
                  <a:pt x="19" y="26"/>
                  <a:pt x="19" y="26"/>
                </a:cubicBezTo>
                <a:cubicBezTo>
                  <a:pt x="19" y="26"/>
                  <a:pt x="21" y="25"/>
                  <a:pt x="21" y="24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8" name="Freeform 101">
            <a:extLst>
              <a:ext uri="{FF2B5EF4-FFF2-40B4-BE49-F238E27FC236}">
                <a16:creationId xmlns:a16="http://schemas.microsoft.com/office/drawing/2014/main" id="{CB9515A6-B395-4C53-A9D7-5062FD932220}"/>
              </a:ext>
            </a:extLst>
          </p:cNvPr>
          <p:cNvSpPr>
            <a:spLocks/>
          </p:cNvSpPr>
          <p:nvPr/>
        </p:nvSpPr>
        <p:spPr bwMode="auto">
          <a:xfrm>
            <a:off x="3478844" y="3974294"/>
            <a:ext cx="620071" cy="381582"/>
          </a:xfrm>
          <a:custGeom>
            <a:avLst/>
            <a:gdLst>
              <a:gd name="T0" fmla="*/ 214 w 245"/>
              <a:gd name="T1" fmla="*/ 142 h 152"/>
              <a:gd name="T2" fmla="*/ 211 w 245"/>
              <a:gd name="T3" fmla="*/ 128 h 152"/>
              <a:gd name="T4" fmla="*/ 231 w 245"/>
              <a:gd name="T5" fmla="*/ 123 h 152"/>
              <a:gd name="T6" fmla="*/ 238 w 245"/>
              <a:gd name="T7" fmla="*/ 115 h 152"/>
              <a:gd name="T8" fmla="*/ 244 w 245"/>
              <a:gd name="T9" fmla="*/ 99 h 152"/>
              <a:gd name="T10" fmla="*/ 224 w 245"/>
              <a:gd name="T11" fmla="*/ 98 h 152"/>
              <a:gd name="T12" fmla="*/ 212 w 245"/>
              <a:gd name="T13" fmla="*/ 114 h 152"/>
              <a:gd name="T14" fmla="*/ 200 w 245"/>
              <a:gd name="T15" fmla="*/ 121 h 152"/>
              <a:gd name="T16" fmla="*/ 172 w 245"/>
              <a:gd name="T17" fmla="*/ 121 h 152"/>
              <a:gd name="T18" fmla="*/ 159 w 245"/>
              <a:gd name="T19" fmla="*/ 102 h 152"/>
              <a:gd name="T20" fmla="*/ 159 w 245"/>
              <a:gd name="T21" fmla="*/ 64 h 152"/>
              <a:gd name="T22" fmla="*/ 156 w 245"/>
              <a:gd name="T23" fmla="*/ 59 h 152"/>
              <a:gd name="T24" fmla="*/ 143 w 245"/>
              <a:gd name="T25" fmla="*/ 50 h 152"/>
              <a:gd name="T26" fmla="*/ 133 w 245"/>
              <a:gd name="T27" fmla="*/ 33 h 152"/>
              <a:gd name="T28" fmla="*/ 112 w 245"/>
              <a:gd name="T29" fmla="*/ 33 h 152"/>
              <a:gd name="T30" fmla="*/ 100 w 245"/>
              <a:gd name="T31" fmla="*/ 23 h 152"/>
              <a:gd name="T32" fmla="*/ 86 w 245"/>
              <a:gd name="T33" fmla="*/ 8 h 152"/>
              <a:gd name="T34" fmla="*/ 71 w 245"/>
              <a:gd name="T35" fmla="*/ 12 h 152"/>
              <a:gd name="T36" fmla="*/ 27 w 245"/>
              <a:gd name="T37" fmla="*/ 5 h 152"/>
              <a:gd name="T38" fmla="*/ 0 w 245"/>
              <a:gd name="T39" fmla="*/ 2 h 152"/>
              <a:gd name="T40" fmla="*/ 11 w 245"/>
              <a:gd name="T41" fmla="*/ 25 h 152"/>
              <a:gd name="T42" fmla="*/ 25 w 245"/>
              <a:gd name="T43" fmla="*/ 43 h 152"/>
              <a:gd name="T44" fmla="*/ 28 w 245"/>
              <a:gd name="T45" fmla="*/ 51 h 152"/>
              <a:gd name="T46" fmla="*/ 39 w 245"/>
              <a:gd name="T47" fmla="*/ 67 h 152"/>
              <a:gd name="T48" fmla="*/ 57 w 245"/>
              <a:gd name="T49" fmla="*/ 85 h 152"/>
              <a:gd name="T50" fmla="*/ 59 w 245"/>
              <a:gd name="T51" fmla="*/ 76 h 152"/>
              <a:gd name="T52" fmla="*/ 50 w 245"/>
              <a:gd name="T53" fmla="*/ 66 h 152"/>
              <a:gd name="T54" fmla="*/ 36 w 245"/>
              <a:gd name="T55" fmla="*/ 43 h 152"/>
              <a:gd name="T56" fmla="*/ 31 w 245"/>
              <a:gd name="T57" fmla="*/ 30 h 152"/>
              <a:gd name="T58" fmla="*/ 20 w 245"/>
              <a:gd name="T59" fmla="*/ 21 h 152"/>
              <a:gd name="T60" fmla="*/ 20 w 245"/>
              <a:gd name="T61" fmla="*/ 8 h 152"/>
              <a:gd name="T62" fmla="*/ 27 w 245"/>
              <a:gd name="T63" fmla="*/ 11 h 152"/>
              <a:gd name="T64" fmla="*/ 34 w 245"/>
              <a:gd name="T65" fmla="*/ 22 h 152"/>
              <a:gd name="T66" fmla="*/ 39 w 245"/>
              <a:gd name="T67" fmla="*/ 34 h 152"/>
              <a:gd name="T68" fmla="*/ 52 w 245"/>
              <a:gd name="T69" fmla="*/ 43 h 152"/>
              <a:gd name="T70" fmla="*/ 61 w 245"/>
              <a:gd name="T71" fmla="*/ 53 h 152"/>
              <a:gd name="T72" fmla="*/ 68 w 245"/>
              <a:gd name="T73" fmla="*/ 64 h 152"/>
              <a:gd name="T74" fmla="*/ 91 w 245"/>
              <a:gd name="T75" fmla="*/ 89 h 152"/>
              <a:gd name="T76" fmla="*/ 95 w 245"/>
              <a:gd name="T77" fmla="*/ 104 h 152"/>
              <a:gd name="T78" fmla="*/ 99 w 245"/>
              <a:gd name="T79" fmla="*/ 116 h 152"/>
              <a:gd name="T80" fmla="*/ 123 w 245"/>
              <a:gd name="T81" fmla="*/ 128 h 152"/>
              <a:gd name="T82" fmla="*/ 157 w 245"/>
              <a:gd name="T83" fmla="*/ 144 h 152"/>
              <a:gd name="T84" fmla="*/ 188 w 245"/>
              <a:gd name="T85" fmla="*/ 145 h 152"/>
              <a:gd name="T86" fmla="*/ 204 w 245"/>
              <a:gd name="T87" fmla="*/ 14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45" h="152">
                <a:moveTo>
                  <a:pt x="204" y="143"/>
                </a:moveTo>
                <a:cubicBezTo>
                  <a:pt x="204" y="143"/>
                  <a:pt x="213" y="144"/>
                  <a:pt x="214" y="142"/>
                </a:cubicBezTo>
                <a:cubicBezTo>
                  <a:pt x="215" y="140"/>
                  <a:pt x="208" y="135"/>
                  <a:pt x="208" y="134"/>
                </a:cubicBezTo>
                <a:cubicBezTo>
                  <a:pt x="209" y="134"/>
                  <a:pt x="210" y="128"/>
                  <a:pt x="211" y="128"/>
                </a:cubicBezTo>
                <a:cubicBezTo>
                  <a:pt x="212" y="128"/>
                  <a:pt x="225" y="129"/>
                  <a:pt x="226" y="128"/>
                </a:cubicBezTo>
                <a:cubicBezTo>
                  <a:pt x="226" y="128"/>
                  <a:pt x="229" y="124"/>
                  <a:pt x="231" y="123"/>
                </a:cubicBezTo>
                <a:cubicBezTo>
                  <a:pt x="232" y="123"/>
                  <a:pt x="233" y="124"/>
                  <a:pt x="235" y="126"/>
                </a:cubicBezTo>
                <a:cubicBezTo>
                  <a:pt x="237" y="124"/>
                  <a:pt x="238" y="119"/>
                  <a:pt x="238" y="115"/>
                </a:cubicBezTo>
                <a:cubicBezTo>
                  <a:pt x="239" y="110"/>
                  <a:pt x="237" y="108"/>
                  <a:pt x="240" y="106"/>
                </a:cubicBezTo>
                <a:cubicBezTo>
                  <a:pt x="242" y="103"/>
                  <a:pt x="245" y="103"/>
                  <a:pt x="244" y="99"/>
                </a:cubicBezTo>
                <a:cubicBezTo>
                  <a:pt x="243" y="95"/>
                  <a:pt x="240" y="99"/>
                  <a:pt x="237" y="97"/>
                </a:cubicBezTo>
                <a:cubicBezTo>
                  <a:pt x="234" y="96"/>
                  <a:pt x="232" y="97"/>
                  <a:pt x="224" y="98"/>
                </a:cubicBezTo>
                <a:cubicBezTo>
                  <a:pt x="217" y="99"/>
                  <a:pt x="214" y="102"/>
                  <a:pt x="214" y="107"/>
                </a:cubicBezTo>
                <a:cubicBezTo>
                  <a:pt x="214" y="112"/>
                  <a:pt x="212" y="110"/>
                  <a:pt x="212" y="114"/>
                </a:cubicBezTo>
                <a:cubicBezTo>
                  <a:pt x="212" y="119"/>
                  <a:pt x="206" y="119"/>
                  <a:pt x="206" y="122"/>
                </a:cubicBezTo>
                <a:cubicBezTo>
                  <a:pt x="207" y="124"/>
                  <a:pt x="202" y="122"/>
                  <a:pt x="200" y="121"/>
                </a:cubicBezTo>
                <a:cubicBezTo>
                  <a:pt x="199" y="120"/>
                  <a:pt x="184" y="125"/>
                  <a:pt x="181" y="125"/>
                </a:cubicBezTo>
                <a:cubicBezTo>
                  <a:pt x="179" y="125"/>
                  <a:pt x="175" y="121"/>
                  <a:pt x="172" y="121"/>
                </a:cubicBezTo>
                <a:cubicBezTo>
                  <a:pt x="169" y="121"/>
                  <a:pt x="168" y="116"/>
                  <a:pt x="168" y="112"/>
                </a:cubicBezTo>
                <a:cubicBezTo>
                  <a:pt x="167" y="109"/>
                  <a:pt x="162" y="105"/>
                  <a:pt x="159" y="102"/>
                </a:cubicBezTo>
                <a:cubicBezTo>
                  <a:pt x="157" y="99"/>
                  <a:pt x="156" y="91"/>
                  <a:pt x="156" y="86"/>
                </a:cubicBezTo>
                <a:cubicBezTo>
                  <a:pt x="156" y="81"/>
                  <a:pt x="155" y="73"/>
                  <a:pt x="159" y="64"/>
                </a:cubicBezTo>
                <a:cubicBezTo>
                  <a:pt x="159" y="63"/>
                  <a:pt x="159" y="61"/>
                  <a:pt x="159" y="60"/>
                </a:cubicBezTo>
                <a:cubicBezTo>
                  <a:pt x="158" y="60"/>
                  <a:pt x="157" y="59"/>
                  <a:pt x="156" y="59"/>
                </a:cubicBezTo>
                <a:cubicBezTo>
                  <a:pt x="153" y="59"/>
                  <a:pt x="146" y="55"/>
                  <a:pt x="145" y="55"/>
                </a:cubicBezTo>
                <a:cubicBezTo>
                  <a:pt x="144" y="55"/>
                  <a:pt x="144" y="52"/>
                  <a:pt x="143" y="50"/>
                </a:cubicBezTo>
                <a:cubicBezTo>
                  <a:pt x="141" y="49"/>
                  <a:pt x="142" y="45"/>
                  <a:pt x="141" y="44"/>
                </a:cubicBezTo>
                <a:cubicBezTo>
                  <a:pt x="139" y="43"/>
                  <a:pt x="135" y="39"/>
                  <a:pt x="133" y="33"/>
                </a:cubicBezTo>
                <a:cubicBezTo>
                  <a:pt x="132" y="28"/>
                  <a:pt x="122" y="25"/>
                  <a:pt x="119" y="25"/>
                </a:cubicBezTo>
                <a:cubicBezTo>
                  <a:pt x="115" y="25"/>
                  <a:pt x="113" y="32"/>
                  <a:pt x="112" y="33"/>
                </a:cubicBezTo>
                <a:cubicBezTo>
                  <a:pt x="112" y="33"/>
                  <a:pt x="105" y="29"/>
                  <a:pt x="103" y="28"/>
                </a:cubicBezTo>
                <a:cubicBezTo>
                  <a:pt x="101" y="27"/>
                  <a:pt x="100" y="25"/>
                  <a:pt x="100" y="23"/>
                </a:cubicBezTo>
                <a:cubicBezTo>
                  <a:pt x="100" y="20"/>
                  <a:pt x="96" y="17"/>
                  <a:pt x="95" y="16"/>
                </a:cubicBezTo>
                <a:cubicBezTo>
                  <a:pt x="94" y="16"/>
                  <a:pt x="86" y="8"/>
                  <a:pt x="86" y="8"/>
                </a:cubicBezTo>
                <a:cubicBezTo>
                  <a:pt x="73" y="8"/>
                  <a:pt x="73" y="8"/>
                  <a:pt x="73" y="8"/>
                </a:cubicBezTo>
                <a:cubicBezTo>
                  <a:pt x="71" y="12"/>
                  <a:pt x="71" y="12"/>
                  <a:pt x="71" y="12"/>
                </a:cubicBezTo>
                <a:cubicBezTo>
                  <a:pt x="48" y="12"/>
                  <a:pt x="48" y="12"/>
                  <a:pt x="48" y="12"/>
                </a:cubicBezTo>
                <a:cubicBezTo>
                  <a:pt x="48" y="12"/>
                  <a:pt x="30" y="5"/>
                  <a:pt x="27" y="5"/>
                </a:cubicBezTo>
                <a:cubicBezTo>
                  <a:pt x="24" y="4"/>
                  <a:pt x="18" y="0"/>
                  <a:pt x="18" y="0"/>
                </a:cubicBezTo>
                <a:cubicBezTo>
                  <a:pt x="0" y="2"/>
                  <a:pt x="0" y="2"/>
                  <a:pt x="0" y="2"/>
                </a:cubicBezTo>
                <a:cubicBezTo>
                  <a:pt x="1" y="4"/>
                  <a:pt x="2" y="6"/>
                  <a:pt x="4" y="9"/>
                </a:cubicBezTo>
                <a:cubicBezTo>
                  <a:pt x="8" y="14"/>
                  <a:pt x="10" y="22"/>
                  <a:pt x="11" y="25"/>
                </a:cubicBezTo>
                <a:cubicBezTo>
                  <a:pt x="11" y="27"/>
                  <a:pt x="16" y="30"/>
                  <a:pt x="21" y="33"/>
                </a:cubicBezTo>
                <a:cubicBezTo>
                  <a:pt x="25" y="35"/>
                  <a:pt x="25" y="42"/>
                  <a:pt x="25" y="43"/>
                </a:cubicBezTo>
                <a:cubicBezTo>
                  <a:pt x="24" y="45"/>
                  <a:pt x="19" y="42"/>
                  <a:pt x="18" y="44"/>
                </a:cubicBezTo>
                <a:cubicBezTo>
                  <a:pt x="18" y="45"/>
                  <a:pt x="25" y="52"/>
                  <a:pt x="28" y="51"/>
                </a:cubicBezTo>
                <a:cubicBezTo>
                  <a:pt x="31" y="51"/>
                  <a:pt x="32" y="53"/>
                  <a:pt x="37" y="57"/>
                </a:cubicBezTo>
                <a:cubicBezTo>
                  <a:pt x="41" y="61"/>
                  <a:pt x="41" y="65"/>
                  <a:pt x="39" y="67"/>
                </a:cubicBezTo>
                <a:cubicBezTo>
                  <a:pt x="37" y="68"/>
                  <a:pt x="43" y="71"/>
                  <a:pt x="49" y="75"/>
                </a:cubicBezTo>
                <a:cubicBezTo>
                  <a:pt x="54" y="79"/>
                  <a:pt x="57" y="83"/>
                  <a:pt x="57" y="85"/>
                </a:cubicBezTo>
                <a:cubicBezTo>
                  <a:pt x="58" y="87"/>
                  <a:pt x="60" y="85"/>
                  <a:pt x="61" y="83"/>
                </a:cubicBezTo>
                <a:cubicBezTo>
                  <a:pt x="62" y="80"/>
                  <a:pt x="59" y="79"/>
                  <a:pt x="59" y="76"/>
                </a:cubicBezTo>
                <a:cubicBezTo>
                  <a:pt x="59" y="73"/>
                  <a:pt x="55" y="74"/>
                  <a:pt x="52" y="73"/>
                </a:cubicBezTo>
                <a:cubicBezTo>
                  <a:pt x="50" y="73"/>
                  <a:pt x="53" y="68"/>
                  <a:pt x="50" y="66"/>
                </a:cubicBezTo>
                <a:cubicBezTo>
                  <a:pt x="48" y="64"/>
                  <a:pt x="46" y="59"/>
                  <a:pt x="45" y="55"/>
                </a:cubicBezTo>
                <a:cubicBezTo>
                  <a:pt x="44" y="51"/>
                  <a:pt x="39" y="47"/>
                  <a:pt x="36" y="43"/>
                </a:cubicBezTo>
                <a:cubicBezTo>
                  <a:pt x="34" y="38"/>
                  <a:pt x="32" y="35"/>
                  <a:pt x="30" y="34"/>
                </a:cubicBezTo>
                <a:cubicBezTo>
                  <a:pt x="28" y="33"/>
                  <a:pt x="32" y="31"/>
                  <a:pt x="31" y="30"/>
                </a:cubicBezTo>
                <a:cubicBezTo>
                  <a:pt x="29" y="28"/>
                  <a:pt x="27" y="28"/>
                  <a:pt x="25" y="27"/>
                </a:cubicBezTo>
                <a:cubicBezTo>
                  <a:pt x="22" y="26"/>
                  <a:pt x="20" y="24"/>
                  <a:pt x="20" y="21"/>
                </a:cubicBezTo>
                <a:cubicBezTo>
                  <a:pt x="20" y="18"/>
                  <a:pt x="18" y="11"/>
                  <a:pt x="17" y="9"/>
                </a:cubicBezTo>
                <a:cubicBezTo>
                  <a:pt x="17" y="7"/>
                  <a:pt x="19" y="7"/>
                  <a:pt x="20" y="8"/>
                </a:cubicBezTo>
                <a:cubicBezTo>
                  <a:pt x="21" y="9"/>
                  <a:pt x="22" y="10"/>
                  <a:pt x="23" y="9"/>
                </a:cubicBezTo>
                <a:cubicBezTo>
                  <a:pt x="24" y="9"/>
                  <a:pt x="27" y="9"/>
                  <a:pt x="27" y="11"/>
                </a:cubicBezTo>
                <a:cubicBezTo>
                  <a:pt x="28" y="13"/>
                  <a:pt x="31" y="11"/>
                  <a:pt x="33" y="12"/>
                </a:cubicBezTo>
                <a:cubicBezTo>
                  <a:pt x="34" y="13"/>
                  <a:pt x="30" y="14"/>
                  <a:pt x="34" y="22"/>
                </a:cubicBezTo>
                <a:cubicBezTo>
                  <a:pt x="39" y="31"/>
                  <a:pt x="36" y="26"/>
                  <a:pt x="36" y="32"/>
                </a:cubicBezTo>
                <a:cubicBezTo>
                  <a:pt x="36" y="37"/>
                  <a:pt x="39" y="35"/>
                  <a:pt x="39" y="34"/>
                </a:cubicBezTo>
                <a:cubicBezTo>
                  <a:pt x="40" y="33"/>
                  <a:pt x="43" y="35"/>
                  <a:pt x="45" y="38"/>
                </a:cubicBezTo>
                <a:cubicBezTo>
                  <a:pt x="47" y="41"/>
                  <a:pt x="52" y="41"/>
                  <a:pt x="52" y="43"/>
                </a:cubicBezTo>
                <a:cubicBezTo>
                  <a:pt x="52" y="45"/>
                  <a:pt x="53" y="48"/>
                  <a:pt x="56" y="48"/>
                </a:cubicBezTo>
                <a:cubicBezTo>
                  <a:pt x="59" y="49"/>
                  <a:pt x="59" y="52"/>
                  <a:pt x="61" y="53"/>
                </a:cubicBezTo>
                <a:cubicBezTo>
                  <a:pt x="63" y="53"/>
                  <a:pt x="64" y="55"/>
                  <a:pt x="63" y="57"/>
                </a:cubicBezTo>
                <a:cubicBezTo>
                  <a:pt x="62" y="60"/>
                  <a:pt x="63" y="62"/>
                  <a:pt x="68" y="64"/>
                </a:cubicBezTo>
                <a:cubicBezTo>
                  <a:pt x="73" y="66"/>
                  <a:pt x="70" y="66"/>
                  <a:pt x="74" y="70"/>
                </a:cubicBezTo>
                <a:cubicBezTo>
                  <a:pt x="78" y="73"/>
                  <a:pt x="89" y="86"/>
                  <a:pt x="91" y="89"/>
                </a:cubicBezTo>
                <a:cubicBezTo>
                  <a:pt x="94" y="92"/>
                  <a:pt x="95" y="95"/>
                  <a:pt x="95" y="98"/>
                </a:cubicBezTo>
                <a:cubicBezTo>
                  <a:pt x="96" y="100"/>
                  <a:pt x="94" y="101"/>
                  <a:pt x="95" y="104"/>
                </a:cubicBezTo>
                <a:cubicBezTo>
                  <a:pt x="96" y="106"/>
                  <a:pt x="92" y="105"/>
                  <a:pt x="93" y="106"/>
                </a:cubicBezTo>
                <a:cubicBezTo>
                  <a:pt x="93" y="108"/>
                  <a:pt x="95" y="116"/>
                  <a:pt x="99" y="116"/>
                </a:cubicBezTo>
                <a:cubicBezTo>
                  <a:pt x="103" y="117"/>
                  <a:pt x="107" y="122"/>
                  <a:pt x="111" y="124"/>
                </a:cubicBezTo>
                <a:cubicBezTo>
                  <a:pt x="114" y="127"/>
                  <a:pt x="119" y="126"/>
                  <a:pt x="123" y="128"/>
                </a:cubicBezTo>
                <a:cubicBezTo>
                  <a:pt x="128" y="130"/>
                  <a:pt x="132" y="134"/>
                  <a:pt x="139" y="136"/>
                </a:cubicBezTo>
                <a:cubicBezTo>
                  <a:pt x="146" y="138"/>
                  <a:pt x="153" y="141"/>
                  <a:pt x="157" y="144"/>
                </a:cubicBezTo>
                <a:cubicBezTo>
                  <a:pt x="162" y="147"/>
                  <a:pt x="167" y="146"/>
                  <a:pt x="174" y="143"/>
                </a:cubicBezTo>
                <a:cubicBezTo>
                  <a:pt x="180" y="141"/>
                  <a:pt x="185" y="144"/>
                  <a:pt x="188" y="145"/>
                </a:cubicBezTo>
                <a:cubicBezTo>
                  <a:pt x="190" y="146"/>
                  <a:pt x="194" y="149"/>
                  <a:pt x="197" y="152"/>
                </a:cubicBezTo>
                <a:cubicBezTo>
                  <a:pt x="200" y="148"/>
                  <a:pt x="203" y="143"/>
                  <a:pt x="204" y="14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9" name="Freeform 102">
            <a:extLst>
              <a:ext uri="{FF2B5EF4-FFF2-40B4-BE49-F238E27FC236}">
                <a16:creationId xmlns:a16="http://schemas.microsoft.com/office/drawing/2014/main" id="{093AB14D-E05D-4EFD-9EE5-C6DFEE6EBD01}"/>
              </a:ext>
            </a:extLst>
          </p:cNvPr>
          <p:cNvSpPr>
            <a:spLocks/>
          </p:cNvSpPr>
          <p:nvPr/>
        </p:nvSpPr>
        <p:spPr bwMode="auto">
          <a:xfrm>
            <a:off x="3976560" y="4295736"/>
            <a:ext cx="87100" cy="85027"/>
          </a:xfrm>
          <a:custGeom>
            <a:avLst/>
            <a:gdLst>
              <a:gd name="T0" fmla="*/ 30 w 34"/>
              <a:gd name="T1" fmla="*/ 23 h 34"/>
              <a:gd name="T2" fmla="*/ 34 w 34"/>
              <a:gd name="T3" fmla="*/ 18 h 34"/>
              <a:gd name="T4" fmla="*/ 31 w 34"/>
              <a:gd name="T5" fmla="*/ 16 h 34"/>
              <a:gd name="T6" fmla="*/ 27 w 34"/>
              <a:gd name="T7" fmla="*/ 17 h 34"/>
              <a:gd name="T8" fmla="*/ 27 w 34"/>
              <a:gd name="T9" fmla="*/ 0 h 34"/>
              <a:gd name="T10" fmla="*/ 14 w 34"/>
              <a:gd name="T11" fmla="*/ 0 h 34"/>
              <a:gd name="T12" fmla="*/ 11 w 34"/>
              <a:gd name="T13" fmla="*/ 6 h 34"/>
              <a:gd name="T14" fmla="*/ 17 w 34"/>
              <a:gd name="T15" fmla="*/ 14 h 34"/>
              <a:gd name="T16" fmla="*/ 7 w 34"/>
              <a:gd name="T17" fmla="*/ 15 h 34"/>
              <a:gd name="T18" fmla="*/ 0 w 34"/>
              <a:gd name="T19" fmla="*/ 24 h 34"/>
              <a:gd name="T20" fmla="*/ 9 w 34"/>
              <a:gd name="T21" fmla="*/ 32 h 34"/>
              <a:gd name="T22" fmla="*/ 20 w 34"/>
              <a:gd name="T23" fmla="*/ 34 h 34"/>
              <a:gd name="T24" fmla="*/ 20 w 34"/>
              <a:gd name="T25" fmla="*/ 34 h 34"/>
              <a:gd name="T26" fmla="*/ 26 w 34"/>
              <a:gd name="T27" fmla="*/ 29 h 34"/>
              <a:gd name="T28" fmla="*/ 30 w 34"/>
              <a:gd name="T29" fmla="*/ 2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4" h="34">
                <a:moveTo>
                  <a:pt x="30" y="23"/>
                </a:moveTo>
                <a:cubicBezTo>
                  <a:pt x="32" y="21"/>
                  <a:pt x="33" y="19"/>
                  <a:pt x="34" y="18"/>
                </a:cubicBezTo>
                <a:cubicBezTo>
                  <a:pt x="32" y="20"/>
                  <a:pt x="31" y="18"/>
                  <a:pt x="31" y="16"/>
                </a:cubicBezTo>
                <a:cubicBezTo>
                  <a:pt x="27" y="17"/>
                  <a:pt x="27" y="17"/>
                  <a:pt x="27" y="17"/>
                </a:cubicBezTo>
                <a:cubicBezTo>
                  <a:pt x="27" y="0"/>
                  <a:pt x="27" y="0"/>
                  <a:pt x="27" y="0"/>
                </a:cubicBezTo>
                <a:cubicBezTo>
                  <a:pt x="24" y="1"/>
                  <a:pt x="15" y="0"/>
                  <a:pt x="14" y="0"/>
                </a:cubicBezTo>
                <a:cubicBezTo>
                  <a:pt x="13" y="0"/>
                  <a:pt x="12" y="6"/>
                  <a:pt x="11" y="6"/>
                </a:cubicBezTo>
                <a:cubicBezTo>
                  <a:pt x="11" y="7"/>
                  <a:pt x="18" y="12"/>
                  <a:pt x="17" y="14"/>
                </a:cubicBezTo>
                <a:cubicBezTo>
                  <a:pt x="16" y="16"/>
                  <a:pt x="7" y="15"/>
                  <a:pt x="7" y="15"/>
                </a:cubicBezTo>
                <a:cubicBezTo>
                  <a:pt x="6" y="15"/>
                  <a:pt x="3" y="20"/>
                  <a:pt x="0" y="24"/>
                </a:cubicBezTo>
                <a:cubicBezTo>
                  <a:pt x="4" y="27"/>
                  <a:pt x="7" y="30"/>
                  <a:pt x="9" y="32"/>
                </a:cubicBezTo>
                <a:cubicBezTo>
                  <a:pt x="12" y="34"/>
                  <a:pt x="18" y="31"/>
                  <a:pt x="20" y="34"/>
                </a:cubicBezTo>
                <a:cubicBezTo>
                  <a:pt x="20" y="34"/>
                  <a:pt x="20" y="34"/>
                  <a:pt x="20" y="34"/>
                </a:cubicBezTo>
                <a:cubicBezTo>
                  <a:pt x="23" y="31"/>
                  <a:pt x="25" y="29"/>
                  <a:pt x="26" y="29"/>
                </a:cubicBezTo>
                <a:cubicBezTo>
                  <a:pt x="28" y="28"/>
                  <a:pt x="26" y="26"/>
                  <a:pt x="30" y="2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" name="Freeform 103">
            <a:extLst>
              <a:ext uri="{FF2B5EF4-FFF2-40B4-BE49-F238E27FC236}">
                <a16:creationId xmlns:a16="http://schemas.microsoft.com/office/drawing/2014/main" id="{2DE46510-2386-4A0C-A75E-92E401D0B2FF}"/>
              </a:ext>
            </a:extLst>
          </p:cNvPr>
          <p:cNvSpPr>
            <a:spLocks/>
          </p:cNvSpPr>
          <p:nvPr/>
        </p:nvSpPr>
        <p:spPr bwMode="auto">
          <a:xfrm>
            <a:off x="4044996" y="4283293"/>
            <a:ext cx="29033" cy="55994"/>
          </a:xfrm>
          <a:custGeom>
            <a:avLst/>
            <a:gdLst>
              <a:gd name="T0" fmla="*/ 2 w 11"/>
              <a:gd name="T1" fmla="*/ 5 h 22"/>
              <a:gd name="T2" fmla="*/ 0 w 11"/>
              <a:gd name="T3" fmla="*/ 5 h 22"/>
              <a:gd name="T4" fmla="*/ 0 w 11"/>
              <a:gd name="T5" fmla="*/ 22 h 22"/>
              <a:gd name="T6" fmla="*/ 4 w 11"/>
              <a:gd name="T7" fmla="*/ 21 h 22"/>
              <a:gd name="T8" fmla="*/ 7 w 11"/>
              <a:gd name="T9" fmla="*/ 17 h 22"/>
              <a:gd name="T10" fmla="*/ 9 w 11"/>
              <a:gd name="T11" fmla="*/ 4 h 22"/>
              <a:gd name="T12" fmla="*/ 11 w 11"/>
              <a:gd name="T13" fmla="*/ 3 h 22"/>
              <a:gd name="T14" fmla="*/ 7 w 11"/>
              <a:gd name="T15" fmla="*/ 0 h 22"/>
              <a:gd name="T16" fmla="*/ 2 w 11"/>
              <a:gd name="T17" fmla="*/ 5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" h="22">
                <a:moveTo>
                  <a:pt x="2" y="5"/>
                </a:moveTo>
                <a:cubicBezTo>
                  <a:pt x="1" y="5"/>
                  <a:pt x="1" y="5"/>
                  <a:pt x="0" y="5"/>
                </a:cubicBezTo>
                <a:cubicBezTo>
                  <a:pt x="0" y="22"/>
                  <a:pt x="0" y="22"/>
                  <a:pt x="0" y="22"/>
                </a:cubicBezTo>
                <a:cubicBezTo>
                  <a:pt x="4" y="21"/>
                  <a:pt x="4" y="21"/>
                  <a:pt x="4" y="21"/>
                </a:cubicBezTo>
                <a:cubicBezTo>
                  <a:pt x="4" y="20"/>
                  <a:pt x="5" y="18"/>
                  <a:pt x="7" y="17"/>
                </a:cubicBezTo>
                <a:cubicBezTo>
                  <a:pt x="10" y="15"/>
                  <a:pt x="5" y="5"/>
                  <a:pt x="9" y="4"/>
                </a:cubicBezTo>
                <a:cubicBezTo>
                  <a:pt x="9" y="4"/>
                  <a:pt x="10" y="3"/>
                  <a:pt x="11" y="3"/>
                </a:cubicBezTo>
                <a:cubicBezTo>
                  <a:pt x="9" y="1"/>
                  <a:pt x="8" y="0"/>
                  <a:pt x="7" y="0"/>
                </a:cubicBezTo>
                <a:cubicBezTo>
                  <a:pt x="5" y="1"/>
                  <a:pt x="2" y="5"/>
                  <a:pt x="2" y="5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1" name="Freeform 104">
            <a:extLst>
              <a:ext uri="{FF2B5EF4-FFF2-40B4-BE49-F238E27FC236}">
                <a16:creationId xmlns:a16="http://schemas.microsoft.com/office/drawing/2014/main" id="{CC0A7DC9-5FBF-45BA-964C-17D50BCB0FF4}"/>
              </a:ext>
            </a:extLst>
          </p:cNvPr>
          <p:cNvSpPr>
            <a:spLocks/>
          </p:cNvSpPr>
          <p:nvPr/>
        </p:nvSpPr>
        <p:spPr bwMode="auto">
          <a:xfrm>
            <a:off x="4343626" y="4245964"/>
            <a:ext cx="60141" cy="49772"/>
          </a:xfrm>
          <a:custGeom>
            <a:avLst/>
            <a:gdLst>
              <a:gd name="T0" fmla="*/ 11 w 24"/>
              <a:gd name="T1" fmla="*/ 2 h 20"/>
              <a:gd name="T2" fmla="*/ 17 w 24"/>
              <a:gd name="T3" fmla="*/ 13 h 20"/>
              <a:gd name="T4" fmla="*/ 1 w 24"/>
              <a:gd name="T5" fmla="*/ 16 h 20"/>
              <a:gd name="T6" fmla="*/ 11 w 24"/>
              <a:gd name="T7" fmla="*/ 18 h 20"/>
              <a:gd name="T8" fmla="*/ 22 w 24"/>
              <a:gd name="T9" fmla="*/ 20 h 20"/>
              <a:gd name="T10" fmla="*/ 24 w 24"/>
              <a:gd name="T11" fmla="*/ 4 h 20"/>
              <a:gd name="T12" fmla="*/ 11 w 24"/>
              <a:gd name="T13" fmla="*/ 2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4" h="20">
                <a:moveTo>
                  <a:pt x="11" y="2"/>
                </a:moveTo>
                <a:cubicBezTo>
                  <a:pt x="8" y="4"/>
                  <a:pt x="17" y="10"/>
                  <a:pt x="17" y="13"/>
                </a:cubicBezTo>
                <a:cubicBezTo>
                  <a:pt x="17" y="16"/>
                  <a:pt x="2" y="12"/>
                  <a:pt x="1" y="16"/>
                </a:cubicBezTo>
                <a:cubicBezTo>
                  <a:pt x="0" y="18"/>
                  <a:pt x="6" y="20"/>
                  <a:pt x="11" y="18"/>
                </a:cubicBezTo>
                <a:cubicBezTo>
                  <a:pt x="16" y="17"/>
                  <a:pt x="20" y="18"/>
                  <a:pt x="22" y="20"/>
                </a:cubicBezTo>
                <a:cubicBezTo>
                  <a:pt x="23" y="14"/>
                  <a:pt x="23" y="8"/>
                  <a:pt x="24" y="4"/>
                </a:cubicBezTo>
                <a:cubicBezTo>
                  <a:pt x="20" y="3"/>
                  <a:pt x="14" y="0"/>
                  <a:pt x="11" y="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" name="Freeform 105">
            <a:extLst>
              <a:ext uri="{FF2B5EF4-FFF2-40B4-BE49-F238E27FC236}">
                <a16:creationId xmlns:a16="http://schemas.microsoft.com/office/drawing/2014/main" id="{2B499A98-8167-46A8-BF10-6025F5C61E53}"/>
              </a:ext>
            </a:extLst>
          </p:cNvPr>
          <p:cNvSpPr>
            <a:spLocks/>
          </p:cNvSpPr>
          <p:nvPr/>
        </p:nvSpPr>
        <p:spPr bwMode="auto">
          <a:xfrm>
            <a:off x="4399618" y="4254259"/>
            <a:ext cx="70510" cy="43551"/>
          </a:xfrm>
          <a:custGeom>
            <a:avLst/>
            <a:gdLst>
              <a:gd name="T0" fmla="*/ 11 w 28"/>
              <a:gd name="T1" fmla="*/ 13 h 18"/>
              <a:gd name="T2" fmla="*/ 28 w 28"/>
              <a:gd name="T3" fmla="*/ 10 h 18"/>
              <a:gd name="T4" fmla="*/ 6 w 28"/>
              <a:gd name="T5" fmla="*/ 1 h 18"/>
              <a:gd name="T6" fmla="*/ 2 w 28"/>
              <a:gd name="T7" fmla="*/ 1 h 18"/>
              <a:gd name="T8" fmla="*/ 0 w 28"/>
              <a:gd name="T9" fmla="*/ 17 h 18"/>
              <a:gd name="T10" fmla="*/ 1 w 28"/>
              <a:gd name="T11" fmla="*/ 17 h 18"/>
              <a:gd name="T12" fmla="*/ 11 w 28"/>
              <a:gd name="T13" fmla="*/ 13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8" h="18">
                <a:moveTo>
                  <a:pt x="11" y="13"/>
                </a:moveTo>
                <a:cubicBezTo>
                  <a:pt x="17" y="11"/>
                  <a:pt x="28" y="15"/>
                  <a:pt x="28" y="10"/>
                </a:cubicBezTo>
                <a:cubicBezTo>
                  <a:pt x="28" y="5"/>
                  <a:pt x="11" y="0"/>
                  <a:pt x="6" y="1"/>
                </a:cubicBezTo>
                <a:cubicBezTo>
                  <a:pt x="5" y="2"/>
                  <a:pt x="4" y="2"/>
                  <a:pt x="2" y="1"/>
                </a:cubicBezTo>
                <a:cubicBezTo>
                  <a:pt x="1" y="5"/>
                  <a:pt x="1" y="11"/>
                  <a:pt x="0" y="17"/>
                </a:cubicBezTo>
                <a:cubicBezTo>
                  <a:pt x="1" y="17"/>
                  <a:pt x="1" y="17"/>
                  <a:pt x="1" y="17"/>
                </a:cubicBezTo>
                <a:cubicBezTo>
                  <a:pt x="4" y="18"/>
                  <a:pt x="5" y="16"/>
                  <a:pt x="11" y="1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" name="Freeform 106">
            <a:extLst>
              <a:ext uri="{FF2B5EF4-FFF2-40B4-BE49-F238E27FC236}">
                <a16:creationId xmlns:a16="http://schemas.microsoft.com/office/drawing/2014/main" id="{59761CCC-0F8A-49D8-8C5F-8C8826AEF3D0}"/>
              </a:ext>
            </a:extLst>
          </p:cNvPr>
          <p:cNvSpPr>
            <a:spLocks/>
          </p:cNvSpPr>
          <p:nvPr/>
        </p:nvSpPr>
        <p:spPr bwMode="auto">
          <a:xfrm>
            <a:off x="4080251" y="4355876"/>
            <a:ext cx="89175" cy="89175"/>
          </a:xfrm>
          <a:custGeom>
            <a:avLst/>
            <a:gdLst>
              <a:gd name="T0" fmla="*/ 19 w 35"/>
              <a:gd name="T1" fmla="*/ 33 h 35"/>
              <a:gd name="T2" fmla="*/ 27 w 35"/>
              <a:gd name="T3" fmla="*/ 34 h 35"/>
              <a:gd name="T4" fmla="*/ 31 w 35"/>
              <a:gd name="T5" fmla="*/ 35 h 35"/>
              <a:gd name="T6" fmla="*/ 30 w 35"/>
              <a:gd name="T7" fmla="*/ 33 h 35"/>
              <a:gd name="T8" fmla="*/ 32 w 35"/>
              <a:gd name="T9" fmla="*/ 23 h 35"/>
              <a:gd name="T10" fmla="*/ 33 w 35"/>
              <a:gd name="T11" fmla="*/ 9 h 35"/>
              <a:gd name="T12" fmla="*/ 35 w 35"/>
              <a:gd name="T13" fmla="*/ 1 h 35"/>
              <a:gd name="T14" fmla="*/ 35 w 35"/>
              <a:gd name="T15" fmla="*/ 0 h 35"/>
              <a:gd name="T16" fmla="*/ 25 w 35"/>
              <a:gd name="T17" fmla="*/ 4 h 35"/>
              <a:gd name="T18" fmla="*/ 17 w 35"/>
              <a:gd name="T19" fmla="*/ 5 h 35"/>
              <a:gd name="T20" fmla="*/ 9 w 35"/>
              <a:gd name="T21" fmla="*/ 9 h 35"/>
              <a:gd name="T22" fmla="*/ 6 w 35"/>
              <a:gd name="T23" fmla="*/ 14 h 35"/>
              <a:gd name="T24" fmla="*/ 4 w 35"/>
              <a:gd name="T25" fmla="*/ 16 h 35"/>
              <a:gd name="T26" fmla="*/ 1 w 35"/>
              <a:gd name="T27" fmla="*/ 17 h 35"/>
              <a:gd name="T28" fmla="*/ 2 w 35"/>
              <a:gd name="T29" fmla="*/ 20 h 35"/>
              <a:gd name="T30" fmla="*/ 12 w 35"/>
              <a:gd name="T31" fmla="*/ 30 h 35"/>
              <a:gd name="T32" fmla="*/ 14 w 35"/>
              <a:gd name="T33" fmla="*/ 33 h 35"/>
              <a:gd name="T34" fmla="*/ 19 w 35"/>
              <a:gd name="T35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5" h="35">
                <a:moveTo>
                  <a:pt x="19" y="33"/>
                </a:moveTo>
                <a:cubicBezTo>
                  <a:pt x="21" y="34"/>
                  <a:pt x="25" y="33"/>
                  <a:pt x="27" y="34"/>
                </a:cubicBezTo>
                <a:cubicBezTo>
                  <a:pt x="28" y="35"/>
                  <a:pt x="29" y="35"/>
                  <a:pt x="31" y="35"/>
                </a:cubicBezTo>
                <a:cubicBezTo>
                  <a:pt x="30" y="34"/>
                  <a:pt x="30" y="33"/>
                  <a:pt x="30" y="33"/>
                </a:cubicBezTo>
                <a:cubicBezTo>
                  <a:pt x="28" y="31"/>
                  <a:pt x="31" y="26"/>
                  <a:pt x="32" y="23"/>
                </a:cubicBezTo>
                <a:cubicBezTo>
                  <a:pt x="33" y="19"/>
                  <a:pt x="31" y="11"/>
                  <a:pt x="33" y="9"/>
                </a:cubicBezTo>
                <a:cubicBezTo>
                  <a:pt x="35" y="7"/>
                  <a:pt x="34" y="6"/>
                  <a:pt x="35" y="1"/>
                </a:cubicBezTo>
                <a:cubicBezTo>
                  <a:pt x="35" y="0"/>
                  <a:pt x="35" y="0"/>
                  <a:pt x="35" y="0"/>
                </a:cubicBezTo>
                <a:cubicBezTo>
                  <a:pt x="31" y="0"/>
                  <a:pt x="26" y="3"/>
                  <a:pt x="25" y="4"/>
                </a:cubicBezTo>
                <a:cubicBezTo>
                  <a:pt x="24" y="4"/>
                  <a:pt x="18" y="2"/>
                  <a:pt x="17" y="5"/>
                </a:cubicBezTo>
                <a:cubicBezTo>
                  <a:pt x="17" y="8"/>
                  <a:pt x="13" y="9"/>
                  <a:pt x="9" y="9"/>
                </a:cubicBezTo>
                <a:cubicBezTo>
                  <a:pt x="4" y="9"/>
                  <a:pt x="6" y="13"/>
                  <a:pt x="6" y="14"/>
                </a:cubicBezTo>
                <a:cubicBezTo>
                  <a:pt x="6" y="15"/>
                  <a:pt x="4" y="16"/>
                  <a:pt x="4" y="16"/>
                </a:cubicBezTo>
                <a:cubicBezTo>
                  <a:pt x="1" y="17"/>
                  <a:pt x="1" y="17"/>
                  <a:pt x="1" y="17"/>
                </a:cubicBezTo>
                <a:cubicBezTo>
                  <a:pt x="0" y="18"/>
                  <a:pt x="0" y="19"/>
                  <a:pt x="2" y="20"/>
                </a:cubicBezTo>
                <a:cubicBezTo>
                  <a:pt x="5" y="22"/>
                  <a:pt x="9" y="28"/>
                  <a:pt x="12" y="30"/>
                </a:cubicBezTo>
                <a:cubicBezTo>
                  <a:pt x="13" y="30"/>
                  <a:pt x="14" y="32"/>
                  <a:pt x="14" y="33"/>
                </a:cubicBezTo>
                <a:cubicBezTo>
                  <a:pt x="16" y="33"/>
                  <a:pt x="18" y="33"/>
                  <a:pt x="19" y="3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" name="Freeform 107">
            <a:extLst>
              <a:ext uri="{FF2B5EF4-FFF2-40B4-BE49-F238E27FC236}">
                <a16:creationId xmlns:a16="http://schemas.microsoft.com/office/drawing/2014/main" id="{4A7502A1-2399-40DC-95D0-4B1051E320C4}"/>
              </a:ext>
            </a:extLst>
          </p:cNvPr>
          <p:cNvSpPr>
            <a:spLocks/>
          </p:cNvSpPr>
          <p:nvPr/>
        </p:nvSpPr>
        <p:spPr bwMode="auto">
          <a:xfrm>
            <a:off x="4356069" y="4557036"/>
            <a:ext cx="810862" cy="825378"/>
          </a:xfrm>
          <a:custGeom>
            <a:avLst/>
            <a:gdLst>
              <a:gd name="T0" fmla="*/ 180 w 321"/>
              <a:gd name="T1" fmla="*/ 304 h 328"/>
              <a:gd name="T2" fmla="*/ 185 w 321"/>
              <a:gd name="T3" fmla="*/ 306 h 328"/>
              <a:gd name="T4" fmla="*/ 206 w 321"/>
              <a:gd name="T5" fmla="*/ 270 h 328"/>
              <a:gd name="T6" fmla="*/ 219 w 321"/>
              <a:gd name="T7" fmla="*/ 244 h 328"/>
              <a:gd name="T8" fmla="*/ 240 w 321"/>
              <a:gd name="T9" fmla="*/ 232 h 328"/>
              <a:gd name="T10" fmla="*/ 265 w 321"/>
              <a:gd name="T11" fmla="*/ 225 h 328"/>
              <a:gd name="T12" fmla="*/ 275 w 321"/>
              <a:gd name="T13" fmla="*/ 206 h 328"/>
              <a:gd name="T14" fmla="*/ 283 w 321"/>
              <a:gd name="T15" fmla="*/ 188 h 328"/>
              <a:gd name="T16" fmla="*/ 286 w 321"/>
              <a:gd name="T17" fmla="*/ 151 h 328"/>
              <a:gd name="T18" fmla="*/ 292 w 321"/>
              <a:gd name="T19" fmla="*/ 147 h 328"/>
              <a:gd name="T20" fmla="*/ 317 w 321"/>
              <a:gd name="T21" fmla="*/ 112 h 328"/>
              <a:gd name="T22" fmla="*/ 290 w 321"/>
              <a:gd name="T23" fmla="*/ 74 h 328"/>
              <a:gd name="T24" fmla="*/ 240 w 321"/>
              <a:gd name="T25" fmla="*/ 68 h 328"/>
              <a:gd name="T26" fmla="*/ 211 w 321"/>
              <a:gd name="T27" fmla="*/ 53 h 328"/>
              <a:gd name="T28" fmla="*/ 208 w 321"/>
              <a:gd name="T29" fmla="*/ 47 h 328"/>
              <a:gd name="T30" fmla="*/ 188 w 321"/>
              <a:gd name="T31" fmla="*/ 43 h 328"/>
              <a:gd name="T32" fmla="*/ 184 w 321"/>
              <a:gd name="T33" fmla="*/ 9 h 328"/>
              <a:gd name="T34" fmla="*/ 158 w 321"/>
              <a:gd name="T35" fmla="*/ 23 h 328"/>
              <a:gd name="T36" fmla="*/ 136 w 321"/>
              <a:gd name="T37" fmla="*/ 27 h 328"/>
              <a:gd name="T38" fmla="*/ 118 w 321"/>
              <a:gd name="T39" fmla="*/ 28 h 328"/>
              <a:gd name="T40" fmla="*/ 112 w 321"/>
              <a:gd name="T41" fmla="*/ 1 h 328"/>
              <a:gd name="T42" fmla="*/ 92 w 321"/>
              <a:gd name="T43" fmla="*/ 12 h 328"/>
              <a:gd name="T44" fmla="*/ 76 w 321"/>
              <a:gd name="T45" fmla="*/ 11 h 328"/>
              <a:gd name="T46" fmla="*/ 86 w 321"/>
              <a:gd name="T47" fmla="*/ 23 h 328"/>
              <a:gd name="T48" fmla="*/ 75 w 321"/>
              <a:gd name="T49" fmla="*/ 33 h 328"/>
              <a:gd name="T50" fmla="*/ 60 w 321"/>
              <a:gd name="T51" fmla="*/ 35 h 328"/>
              <a:gd name="T52" fmla="*/ 34 w 321"/>
              <a:gd name="T53" fmla="*/ 30 h 328"/>
              <a:gd name="T54" fmla="*/ 32 w 321"/>
              <a:gd name="T55" fmla="*/ 42 h 328"/>
              <a:gd name="T56" fmla="*/ 33 w 321"/>
              <a:gd name="T57" fmla="*/ 77 h 328"/>
              <a:gd name="T58" fmla="*/ 9 w 321"/>
              <a:gd name="T59" fmla="*/ 86 h 328"/>
              <a:gd name="T60" fmla="*/ 1 w 321"/>
              <a:gd name="T61" fmla="*/ 103 h 328"/>
              <a:gd name="T62" fmla="*/ 11 w 321"/>
              <a:gd name="T63" fmla="*/ 120 h 328"/>
              <a:gd name="T64" fmla="*/ 27 w 321"/>
              <a:gd name="T65" fmla="*/ 122 h 328"/>
              <a:gd name="T66" fmla="*/ 47 w 321"/>
              <a:gd name="T67" fmla="*/ 131 h 328"/>
              <a:gd name="T68" fmla="*/ 71 w 321"/>
              <a:gd name="T69" fmla="*/ 124 h 328"/>
              <a:gd name="T70" fmla="*/ 88 w 321"/>
              <a:gd name="T71" fmla="*/ 146 h 328"/>
              <a:gd name="T72" fmla="*/ 107 w 321"/>
              <a:gd name="T73" fmla="*/ 154 h 328"/>
              <a:gd name="T74" fmla="*/ 112 w 321"/>
              <a:gd name="T75" fmla="*/ 173 h 328"/>
              <a:gd name="T76" fmla="*/ 133 w 321"/>
              <a:gd name="T77" fmla="*/ 189 h 328"/>
              <a:gd name="T78" fmla="*/ 130 w 321"/>
              <a:gd name="T79" fmla="*/ 209 h 328"/>
              <a:gd name="T80" fmla="*/ 142 w 321"/>
              <a:gd name="T81" fmla="*/ 226 h 328"/>
              <a:gd name="T82" fmla="*/ 158 w 321"/>
              <a:gd name="T83" fmla="*/ 240 h 328"/>
              <a:gd name="T84" fmla="*/ 164 w 321"/>
              <a:gd name="T85" fmla="*/ 267 h 328"/>
              <a:gd name="T86" fmla="*/ 134 w 321"/>
              <a:gd name="T87" fmla="*/ 296 h 328"/>
              <a:gd name="T88" fmla="*/ 146 w 321"/>
              <a:gd name="T89" fmla="*/ 304 h 328"/>
              <a:gd name="T90" fmla="*/ 165 w 321"/>
              <a:gd name="T91" fmla="*/ 316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321" h="328">
                <a:moveTo>
                  <a:pt x="170" y="324"/>
                </a:moveTo>
                <a:cubicBezTo>
                  <a:pt x="175" y="320"/>
                  <a:pt x="174" y="318"/>
                  <a:pt x="176" y="314"/>
                </a:cubicBezTo>
                <a:cubicBezTo>
                  <a:pt x="178" y="310"/>
                  <a:pt x="176" y="308"/>
                  <a:pt x="180" y="304"/>
                </a:cubicBezTo>
                <a:cubicBezTo>
                  <a:pt x="184" y="301"/>
                  <a:pt x="180" y="298"/>
                  <a:pt x="185" y="296"/>
                </a:cubicBezTo>
                <a:cubicBezTo>
                  <a:pt x="190" y="293"/>
                  <a:pt x="189" y="298"/>
                  <a:pt x="185" y="303"/>
                </a:cubicBezTo>
                <a:cubicBezTo>
                  <a:pt x="181" y="308"/>
                  <a:pt x="180" y="310"/>
                  <a:pt x="185" y="306"/>
                </a:cubicBezTo>
                <a:cubicBezTo>
                  <a:pt x="191" y="302"/>
                  <a:pt x="193" y="296"/>
                  <a:pt x="196" y="290"/>
                </a:cubicBezTo>
                <a:cubicBezTo>
                  <a:pt x="199" y="284"/>
                  <a:pt x="201" y="282"/>
                  <a:pt x="204" y="281"/>
                </a:cubicBezTo>
                <a:cubicBezTo>
                  <a:pt x="206" y="281"/>
                  <a:pt x="206" y="274"/>
                  <a:pt x="206" y="270"/>
                </a:cubicBezTo>
                <a:cubicBezTo>
                  <a:pt x="206" y="265"/>
                  <a:pt x="204" y="261"/>
                  <a:pt x="206" y="258"/>
                </a:cubicBezTo>
                <a:cubicBezTo>
                  <a:pt x="208" y="255"/>
                  <a:pt x="206" y="252"/>
                  <a:pt x="209" y="252"/>
                </a:cubicBezTo>
                <a:cubicBezTo>
                  <a:pt x="211" y="252"/>
                  <a:pt x="215" y="248"/>
                  <a:pt x="219" y="244"/>
                </a:cubicBezTo>
                <a:cubicBezTo>
                  <a:pt x="223" y="240"/>
                  <a:pt x="225" y="240"/>
                  <a:pt x="229" y="240"/>
                </a:cubicBezTo>
                <a:cubicBezTo>
                  <a:pt x="234" y="239"/>
                  <a:pt x="231" y="238"/>
                  <a:pt x="234" y="237"/>
                </a:cubicBezTo>
                <a:cubicBezTo>
                  <a:pt x="237" y="236"/>
                  <a:pt x="238" y="234"/>
                  <a:pt x="240" y="232"/>
                </a:cubicBezTo>
                <a:cubicBezTo>
                  <a:pt x="242" y="231"/>
                  <a:pt x="249" y="233"/>
                  <a:pt x="253" y="233"/>
                </a:cubicBezTo>
                <a:cubicBezTo>
                  <a:pt x="258" y="233"/>
                  <a:pt x="261" y="233"/>
                  <a:pt x="261" y="230"/>
                </a:cubicBezTo>
                <a:cubicBezTo>
                  <a:pt x="261" y="228"/>
                  <a:pt x="263" y="225"/>
                  <a:pt x="265" y="225"/>
                </a:cubicBezTo>
                <a:cubicBezTo>
                  <a:pt x="268" y="225"/>
                  <a:pt x="269" y="225"/>
                  <a:pt x="269" y="221"/>
                </a:cubicBezTo>
                <a:cubicBezTo>
                  <a:pt x="269" y="218"/>
                  <a:pt x="270" y="215"/>
                  <a:pt x="272" y="214"/>
                </a:cubicBezTo>
                <a:cubicBezTo>
                  <a:pt x="274" y="212"/>
                  <a:pt x="274" y="209"/>
                  <a:pt x="275" y="206"/>
                </a:cubicBezTo>
                <a:cubicBezTo>
                  <a:pt x="276" y="204"/>
                  <a:pt x="278" y="205"/>
                  <a:pt x="278" y="202"/>
                </a:cubicBezTo>
                <a:cubicBezTo>
                  <a:pt x="278" y="199"/>
                  <a:pt x="279" y="195"/>
                  <a:pt x="279" y="192"/>
                </a:cubicBezTo>
                <a:cubicBezTo>
                  <a:pt x="279" y="190"/>
                  <a:pt x="282" y="190"/>
                  <a:pt x="283" y="188"/>
                </a:cubicBezTo>
                <a:cubicBezTo>
                  <a:pt x="285" y="186"/>
                  <a:pt x="282" y="184"/>
                  <a:pt x="284" y="178"/>
                </a:cubicBezTo>
                <a:cubicBezTo>
                  <a:pt x="286" y="172"/>
                  <a:pt x="284" y="167"/>
                  <a:pt x="284" y="162"/>
                </a:cubicBezTo>
                <a:cubicBezTo>
                  <a:pt x="284" y="157"/>
                  <a:pt x="284" y="152"/>
                  <a:pt x="286" y="151"/>
                </a:cubicBezTo>
                <a:cubicBezTo>
                  <a:pt x="288" y="149"/>
                  <a:pt x="287" y="148"/>
                  <a:pt x="286" y="147"/>
                </a:cubicBezTo>
                <a:cubicBezTo>
                  <a:pt x="284" y="147"/>
                  <a:pt x="286" y="145"/>
                  <a:pt x="287" y="145"/>
                </a:cubicBezTo>
                <a:cubicBezTo>
                  <a:pt x="288" y="145"/>
                  <a:pt x="290" y="148"/>
                  <a:pt x="292" y="147"/>
                </a:cubicBezTo>
                <a:cubicBezTo>
                  <a:pt x="294" y="145"/>
                  <a:pt x="296" y="139"/>
                  <a:pt x="298" y="134"/>
                </a:cubicBezTo>
                <a:cubicBezTo>
                  <a:pt x="300" y="129"/>
                  <a:pt x="304" y="129"/>
                  <a:pt x="306" y="128"/>
                </a:cubicBezTo>
                <a:cubicBezTo>
                  <a:pt x="309" y="127"/>
                  <a:pt x="314" y="121"/>
                  <a:pt x="317" y="112"/>
                </a:cubicBezTo>
                <a:cubicBezTo>
                  <a:pt x="321" y="104"/>
                  <a:pt x="317" y="95"/>
                  <a:pt x="316" y="89"/>
                </a:cubicBezTo>
                <a:cubicBezTo>
                  <a:pt x="314" y="83"/>
                  <a:pt x="312" y="84"/>
                  <a:pt x="309" y="84"/>
                </a:cubicBezTo>
                <a:cubicBezTo>
                  <a:pt x="305" y="85"/>
                  <a:pt x="298" y="84"/>
                  <a:pt x="290" y="74"/>
                </a:cubicBezTo>
                <a:cubicBezTo>
                  <a:pt x="281" y="64"/>
                  <a:pt x="272" y="65"/>
                  <a:pt x="266" y="67"/>
                </a:cubicBezTo>
                <a:cubicBezTo>
                  <a:pt x="260" y="68"/>
                  <a:pt x="254" y="64"/>
                  <a:pt x="250" y="63"/>
                </a:cubicBezTo>
                <a:cubicBezTo>
                  <a:pt x="246" y="62"/>
                  <a:pt x="242" y="67"/>
                  <a:pt x="240" y="68"/>
                </a:cubicBezTo>
                <a:cubicBezTo>
                  <a:pt x="237" y="69"/>
                  <a:pt x="241" y="64"/>
                  <a:pt x="241" y="60"/>
                </a:cubicBezTo>
                <a:cubicBezTo>
                  <a:pt x="241" y="57"/>
                  <a:pt x="230" y="52"/>
                  <a:pt x="222" y="49"/>
                </a:cubicBezTo>
                <a:cubicBezTo>
                  <a:pt x="214" y="46"/>
                  <a:pt x="211" y="47"/>
                  <a:pt x="211" y="53"/>
                </a:cubicBezTo>
                <a:cubicBezTo>
                  <a:pt x="211" y="58"/>
                  <a:pt x="207" y="51"/>
                  <a:pt x="205" y="57"/>
                </a:cubicBezTo>
                <a:cubicBezTo>
                  <a:pt x="202" y="62"/>
                  <a:pt x="198" y="58"/>
                  <a:pt x="201" y="57"/>
                </a:cubicBezTo>
                <a:cubicBezTo>
                  <a:pt x="204" y="55"/>
                  <a:pt x="207" y="51"/>
                  <a:pt x="208" y="47"/>
                </a:cubicBezTo>
                <a:cubicBezTo>
                  <a:pt x="209" y="44"/>
                  <a:pt x="196" y="41"/>
                  <a:pt x="191" y="43"/>
                </a:cubicBezTo>
                <a:cubicBezTo>
                  <a:pt x="187" y="45"/>
                  <a:pt x="190" y="51"/>
                  <a:pt x="186" y="49"/>
                </a:cubicBezTo>
                <a:cubicBezTo>
                  <a:pt x="183" y="47"/>
                  <a:pt x="186" y="43"/>
                  <a:pt x="188" y="43"/>
                </a:cubicBezTo>
                <a:cubicBezTo>
                  <a:pt x="191" y="43"/>
                  <a:pt x="194" y="37"/>
                  <a:pt x="196" y="33"/>
                </a:cubicBezTo>
                <a:cubicBezTo>
                  <a:pt x="198" y="29"/>
                  <a:pt x="193" y="28"/>
                  <a:pt x="190" y="24"/>
                </a:cubicBezTo>
                <a:cubicBezTo>
                  <a:pt x="187" y="21"/>
                  <a:pt x="187" y="10"/>
                  <a:pt x="184" y="9"/>
                </a:cubicBezTo>
                <a:cubicBezTo>
                  <a:pt x="181" y="12"/>
                  <a:pt x="176" y="18"/>
                  <a:pt x="175" y="22"/>
                </a:cubicBezTo>
                <a:cubicBezTo>
                  <a:pt x="173" y="27"/>
                  <a:pt x="171" y="24"/>
                  <a:pt x="166" y="25"/>
                </a:cubicBezTo>
                <a:cubicBezTo>
                  <a:pt x="162" y="27"/>
                  <a:pt x="159" y="25"/>
                  <a:pt x="158" y="23"/>
                </a:cubicBezTo>
                <a:cubicBezTo>
                  <a:pt x="157" y="21"/>
                  <a:pt x="152" y="23"/>
                  <a:pt x="149" y="23"/>
                </a:cubicBezTo>
                <a:cubicBezTo>
                  <a:pt x="146" y="22"/>
                  <a:pt x="148" y="26"/>
                  <a:pt x="146" y="28"/>
                </a:cubicBezTo>
                <a:cubicBezTo>
                  <a:pt x="144" y="29"/>
                  <a:pt x="138" y="25"/>
                  <a:pt x="136" y="27"/>
                </a:cubicBezTo>
                <a:cubicBezTo>
                  <a:pt x="134" y="30"/>
                  <a:pt x="133" y="27"/>
                  <a:pt x="132" y="29"/>
                </a:cubicBezTo>
                <a:cubicBezTo>
                  <a:pt x="131" y="31"/>
                  <a:pt x="128" y="30"/>
                  <a:pt x="127" y="31"/>
                </a:cubicBezTo>
                <a:cubicBezTo>
                  <a:pt x="126" y="32"/>
                  <a:pt x="122" y="33"/>
                  <a:pt x="118" y="28"/>
                </a:cubicBezTo>
                <a:cubicBezTo>
                  <a:pt x="114" y="24"/>
                  <a:pt x="114" y="16"/>
                  <a:pt x="116" y="14"/>
                </a:cubicBezTo>
                <a:cubicBezTo>
                  <a:pt x="118" y="13"/>
                  <a:pt x="118" y="9"/>
                  <a:pt x="116" y="7"/>
                </a:cubicBezTo>
                <a:cubicBezTo>
                  <a:pt x="113" y="6"/>
                  <a:pt x="116" y="1"/>
                  <a:pt x="112" y="1"/>
                </a:cubicBezTo>
                <a:cubicBezTo>
                  <a:pt x="109" y="0"/>
                  <a:pt x="109" y="4"/>
                  <a:pt x="107" y="5"/>
                </a:cubicBezTo>
                <a:cubicBezTo>
                  <a:pt x="105" y="6"/>
                  <a:pt x="100" y="10"/>
                  <a:pt x="97" y="9"/>
                </a:cubicBezTo>
                <a:cubicBezTo>
                  <a:pt x="95" y="9"/>
                  <a:pt x="92" y="10"/>
                  <a:pt x="92" y="12"/>
                </a:cubicBezTo>
                <a:cubicBezTo>
                  <a:pt x="92" y="15"/>
                  <a:pt x="89" y="14"/>
                  <a:pt x="89" y="12"/>
                </a:cubicBezTo>
                <a:cubicBezTo>
                  <a:pt x="88" y="10"/>
                  <a:pt x="83" y="11"/>
                  <a:pt x="82" y="10"/>
                </a:cubicBezTo>
                <a:cubicBezTo>
                  <a:pt x="80" y="8"/>
                  <a:pt x="73" y="9"/>
                  <a:pt x="76" y="11"/>
                </a:cubicBezTo>
                <a:cubicBezTo>
                  <a:pt x="79" y="12"/>
                  <a:pt x="79" y="14"/>
                  <a:pt x="79" y="17"/>
                </a:cubicBezTo>
                <a:cubicBezTo>
                  <a:pt x="79" y="19"/>
                  <a:pt x="82" y="18"/>
                  <a:pt x="82" y="22"/>
                </a:cubicBezTo>
                <a:cubicBezTo>
                  <a:pt x="82" y="25"/>
                  <a:pt x="84" y="23"/>
                  <a:pt x="86" y="23"/>
                </a:cubicBezTo>
                <a:cubicBezTo>
                  <a:pt x="87" y="23"/>
                  <a:pt x="87" y="25"/>
                  <a:pt x="85" y="26"/>
                </a:cubicBezTo>
                <a:cubicBezTo>
                  <a:pt x="82" y="26"/>
                  <a:pt x="81" y="28"/>
                  <a:pt x="80" y="30"/>
                </a:cubicBezTo>
                <a:cubicBezTo>
                  <a:pt x="79" y="33"/>
                  <a:pt x="77" y="31"/>
                  <a:pt x="75" y="33"/>
                </a:cubicBezTo>
                <a:cubicBezTo>
                  <a:pt x="73" y="35"/>
                  <a:pt x="71" y="37"/>
                  <a:pt x="69" y="36"/>
                </a:cubicBezTo>
                <a:cubicBezTo>
                  <a:pt x="68" y="35"/>
                  <a:pt x="67" y="36"/>
                  <a:pt x="65" y="37"/>
                </a:cubicBezTo>
                <a:cubicBezTo>
                  <a:pt x="63" y="38"/>
                  <a:pt x="63" y="37"/>
                  <a:pt x="60" y="35"/>
                </a:cubicBezTo>
                <a:cubicBezTo>
                  <a:pt x="58" y="33"/>
                  <a:pt x="57" y="30"/>
                  <a:pt x="54" y="27"/>
                </a:cubicBezTo>
                <a:cubicBezTo>
                  <a:pt x="52" y="27"/>
                  <a:pt x="48" y="29"/>
                  <a:pt x="46" y="29"/>
                </a:cubicBezTo>
                <a:cubicBezTo>
                  <a:pt x="43" y="29"/>
                  <a:pt x="34" y="28"/>
                  <a:pt x="34" y="30"/>
                </a:cubicBezTo>
                <a:cubicBezTo>
                  <a:pt x="33" y="31"/>
                  <a:pt x="35" y="34"/>
                  <a:pt x="36" y="34"/>
                </a:cubicBezTo>
                <a:cubicBezTo>
                  <a:pt x="37" y="34"/>
                  <a:pt x="41" y="35"/>
                  <a:pt x="38" y="37"/>
                </a:cubicBezTo>
                <a:cubicBezTo>
                  <a:pt x="35" y="40"/>
                  <a:pt x="32" y="37"/>
                  <a:pt x="32" y="42"/>
                </a:cubicBezTo>
                <a:cubicBezTo>
                  <a:pt x="32" y="47"/>
                  <a:pt x="39" y="50"/>
                  <a:pt x="37" y="55"/>
                </a:cubicBezTo>
                <a:cubicBezTo>
                  <a:pt x="37" y="57"/>
                  <a:pt x="36" y="63"/>
                  <a:pt x="36" y="66"/>
                </a:cubicBezTo>
                <a:cubicBezTo>
                  <a:pt x="36" y="68"/>
                  <a:pt x="35" y="76"/>
                  <a:pt x="33" y="77"/>
                </a:cubicBezTo>
                <a:cubicBezTo>
                  <a:pt x="30" y="77"/>
                  <a:pt x="29" y="75"/>
                  <a:pt x="26" y="77"/>
                </a:cubicBezTo>
                <a:cubicBezTo>
                  <a:pt x="23" y="80"/>
                  <a:pt x="19" y="78"/>
                  <a:pt x="16" y="81"/>
                </a:cubicBezTo>
                <a:cubicBezTo>
                  <a:pt x="13" y="83"/>
                  <a:pt x="9" y="82"/>
                  <a:pt x="9" y="86"/>
                </a:cubicBezTo>
                <a:cubicBezTo>
                  <a:pt x="9" y="89"/>
                  <a:pt x="5" y="90"/>
                  <a:pt x="6" y="93"/>
                </a:cubicBezTo>
                <a:cubicBezTo>
                  <a:pt x="7" y="96"/>
                  <a:pt x="5" y="95"/>
                  <a:pt x="3" y="97"/>
                </a:cubicBezTo>
                <a:cubicBezTo>
                  <a:pt x="0" y="100"/>
                  <a:pt x="3" y="101"/>
                  <a:pt x="1" y="103"/>
                </a:cubicBezTo>
                <a:cubicBezTo>
                  <a:pt x="0" y="104"/>
                  <a:pt x="2" y="107"/>
                  <a:pt x="4" y="110"/>
                </a:cubicBezTo>
                <a:cubicBezTo>
                  <a:pt x="5" y="112"/>
                  <a:pt x="7" y="114"/>
                  <a:pt x="7" y="116"/>
                </a:cubicBezTo>
                <a:cubicBezTo>
                  <a:pt x="7" y="119"/>
                  <a:pt x="9" y="120"/>
                  <a:pt x="11" y="120"/>
                </a:cubicBezTo>
                <a:cubicBezTo>
                  <a:pt x="13" y="119"/>
                  <a:pt x="11" y="124"/>
                  <a:pt x="15" y="124"/>
                </a:cubicBezTo>
                <a:cubicBezTo>
                  <a:pt x="19" y="124"/>
                  <a:pt x="23" y="125"/>
                  <a:pt x="24" y="123"/>
                </a:cubicBezTo>
                <a:cubicBezTo>
                  <a:pt x="25" y="121"/>
                  <a:pt x="27" y="119"/>
                  <a:pt x="27" y="122"/>
                </a:cubicBezTo>
                <a:cubicBezTo>
                  <a:pt x="27" y="125"/>
                  <a:pt x="27" y="134"/>
                  <a:pt x="29" y="133"/>
                </a:cubicBezTo>
                <a:cubicBezTo>
                  <a:pt x="32" y="132"/>
                  <a:pt x="37" y="132"/>
                  <a:pt x="40" y="133"/>
                </a:cubicBezTo>
                <a:cubicBezTo>
                  <a:pt x="42" y="134"/>
                  <a:pt x="45" y="133"/>
                  <a:pt x="47" y="131"/>
                </a:cubicBezTo>
                <a:cubicBezTo>
                  <a:pt x="48" y="130"/>
                  <a:pt x="50" y="130"/>
                  <a:pt x="54" y="128"/>
                </a:cubicBezTo>
                <a:cubicBezTo>
                  <a:pt x="57" y="126"/>
                  <a:pt x="60" y="123"/>
                  <a:pt x="63" y="123"/>
                </a:cubicBezTo>
                <a:cubicBezTo>
                  <a:pt x="66" y="123"/>
                  <a:pt x="71" y="121"/>
                  <a:pt x="71" y="124"/>
                </a:cubicBezTo>
                <a:cubicBezTo>
                  <a:pt x="70" y="126"/>
                  <a:pt x="69" y="135"/>
                  <a:pt x="73" y="140"/>
                </a:cubicBezTo>
                <a:cubicBezTo>
                  <a:pt x="77" y="144"/>
                  <a:pt x="79" y="146"/>
                  <a:pt x="83" y="145"/>
                </a:cubicBezTo>
                <a:cubicBezTo>
                  <a:pt x="86" y="145"/>
                  <a:pt x="86" y="147"/>
                  <a:pt x="88" y="146"/>
                </a:cubicBezTo>
                <a:cubicBezTo>
                  <a:pt x="91" y="146"/>
                  <a:pt x="89" y="149"/>
                  <a:pt x="92" y="149"/>
                </a:cubicBezTo>
                <a:cubicBezTo>
                  <a:pt x="94" y="149"/>
                  <a:pt x="98" y="150"/>
                  <a:pt x="98" y="152"/>
                </a:cubicBezTo>
                <a:cubicBezTo>
                  <a:pt x="98" y="155"/>
                  <a:pt x="106" y="153"/>
                  <a:pt x="107" y="154"/>
                </a:cubicBezTo>
                <a:cubicBezTo>
                  <a:pt x="109" y="156"/>
                  <a:pt x="111" y="157"/>
                  <a:pt x="110" y="160"/>
                </a:cubicBezTo>
                <a:cubicBezTo>
                  <a:pt x="110" y="163"/>
                  <a:pt x="114" y="165"/>
                  <a:pt x="112" y="166"/>
                </a:cubicBezTo>
                <a:cubicBezTo>
                  <a:pt x="109" y="167"/>
                  <a:pt x="112" y="169"/>
                  <a:pt x="112" y="173"/>
                </a:cubicBezTo>
                <a:cubicBezTo>
                  <a:pt x="113" y="176"/>
                  <a:pt x="116" y="177"/>
                  <a:pt x="121" y="177"/>
                </a:cubicBezTo>
                <a:cubicBezTo>
                  <a:pt x="127" y="176"/>
                  <a:pt x="128" y="177"/>
                  <a:pt x="128" y="181"/>
                </a:cubicBezTo>
                <a:cubicBezTo>
                  <a:pt x="128" y="184"/>
                  <a:pt x="132" y="185"/>
                  <a:pt x="133" y="189"/>
                </a:cubicBezTo>
                <a:cubicBezTo>
                  <a:pt x="134" y="192"/>
                  <a:pt x="131" y="196"/>
                  <a:pt x="132" y="199"/>
                </a:cubicBezTo>
                <a:cubicBezTo>
                  <a:pt x="132" y="201"/>
                  <a:pt x="131" y="203"/>
                  <a:pt x="129" y="204"/>
                </a:cubicBezTo>
                <a:cubicBezTo>
                  <a:pt x="131" y="207"/>
                  <a:pt x="131" y="208"/>
                  <a:pt x="130" y="209"/>
                </a:cubicBezTo>
                <a:cubicBezTo>
                  <a:pt x="127" y="210"/>
                  <a:pt x="132" y="213"/>
                  <a:pt x="131" y="219"/>
                </a:cubicBezTo>
                <a:cubicBezTo>
                  <a:pt x="130" y="224"/>
                  <a:pt x="130" y="225"/>
                  <a:pt x="135" y="225"/>
                </a:cubicBezTo>
                <a:cubicBezTo>
                  <a:pt x="141" y="225"/>
                  <a:pt x="140" y="227"/>
                  <a:pt x="142" y="226"/>
                </a:cubicBezTo>
                <a:cubicBezTo>
                  <a:pt x="144" y="225"/>
                  <a:pt x="147" y="230"/>
                  <a:pt x="148" y="233"/>
                </a:cubicBezTo>
                <a:cubicBezTo>
                  <a:pt x="148" y="235"/>
                  <a:pt x="151" y="242"/>
                  <a:pt x="152" y="242"/>
                </a:cubicBezTo>
                <a:cubicBezTo>
                  <a:pt x="153" y="242"/>
                  <a:pt x="155" y="239"/>
                  <a:pt x="158" y="240"/>
                </a:cubicBezTo>
                <a:cubicBezTo>
                  <a:pt x="161" y="241"/>
                  <a:pt x="158" y="251"/>
                  <a:pt x="158" y="255"/>
                </a:cubicBezTo>
                <a:cubicBezTo>
                  <a:pt x="160" y="254"/>
                  <a:pt x="162" y="254"/>
                  <a:pt x="163" y="255"/>
                </a:cubicBezTo>
                <a:cubicBezTo>
                  <a:pt x="164" y="256"/>
                  <a:pt x="165" y="265"/>
                  <a:pt x="164" y="267"/>
                </a:cubicBezTo>
                <a:cubicBezTo>
                  <a:pt x="164" y="269"/>
                  <a:pt x="158" y="271"/>
                  <a:pt x="155" y="273"/>
                </a:cubicBezTo>
                <a:cubicBezTo>
                  <a:pt x="152" y="275"/>
                  <a:pt x="144" y="282"/>
                  <a:pt x="141" y="287"/>
                </a:cubicBezTo>
                <a:cubicBezTo>
                  <a:pt x="139" y="291"/>
                  <a:pt x="136" y="293"/>
                  <a:pt x="134" y="296"/>
                </a:cubicBezTo>
                <a:cubicBezTo>
                  <a:pt x="135" y="296"/>
                  <a:pt x="135" y="296"/>
                  <a:pt x="136" y="296"/>
                </a:cubicBezTo>
                <a:cubicBezTo>
                  <a:pt x="138" y="295"/>
                  <a:pt x="140" y="295"/>
                  <a:pt x="143" y="298"/>
                </a:cubicBezTo>
                <a:cubicBezTo>
                  <a:pt x="146" y="301"/>
                  <a:pt x="145" y="304"/>
                  <a:pt x="146" y="304"/>
                </a:cubicBezTo>
                <a:cubicBezTo>
                  <a:pt x="148" y="303"/>
                  <a:pt x="149" y="299"/>
                  <a:pt x="151" y="302"/>
                </a:cubicBezTo>
                <a:cubicBezTo>
                  <a:pt x="153" y="305"/>
                  <a:pt x="159" y="308"/>
                  <a:pt x="160" y="309"/>
                </a:cubicBezTo>
                <a:cubicBezTo>
                  <a:pt x="161" y="311"/>
                  <a:pt x="165" y="312"/>
                  <a:pt x="165" y="316"/>
                </a:cubicBezTo>
                <a:cubicBezTo>
                  <a:pt x="165" y="318"/>
                  <a:pt x="164" y="323"/>
                  <a:pt x="166" y="328"/>
                </a:cubicBezTo>
                <a:cubicBezTo>
                  <a:pt x="167" y="326"/>
                  <a:pt x="168" y="325"/>
                  <a:pt x="170" y="324"/>
                </a:cubicBezTo>
                <a:close/>
              </a:path>
            </a:pathLst>
          </a:custGeom>
          <a:solidFill>
            <a:srgbClr val="F55CA8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5" name="Freeform 108">
            <a:extLst>
              <a:ext uri="{FF2B5EF4-FFF2-40B4-BE49-F238E27FC236}">
                <a16:creationId xmlns:a16="http://schemas.microsoft.com/office/drawing/2014/main" id="{5A159989-08C6-4E31-8AA1-08AA6F2F32E5}"/>
              </a:ext>
            </a:extLst>
          </p:cNvPr>
          <p:cNvSpPr>
            <a:spLocks/>
          </p:cNvSpPr>
          <p:nvPr/>
        </p:nvSpPr>
        <p:spPr bwMode="auto">
          <a:xfrm>
            <a:off x="4673362" y="5299462"/>
            <a:ext cx="101618" cy="109913"/>
          </a:xfrm>
          <a:custGeom>
            <a:avLst/>
            <a:gdLst>
              <a:gd name="T0" fmla="*/ 39 w 40"/>
              <a:gd name="T1" fmla="*/ 21 h 44"/>
              <a:gd name="T2" fmla="*/ 34 w 40"/>
              <a:gd name="T3" fmla="*/ 14 h 44"/>
              <a:gd name="T4" fmla="*/ 25 w 40"/>
              <a:gd name="T5" fmla="*/ 7 h 44"/>
              <a:gd name="T6" fmla="*/ 20 w 40"/>
              <a:gd name="T7" fmla="*/ 9 h 44"/>
              <a:gd name="T8" fmla="*/ 17 w 40"/>
              <a:gd name="T9" fmla="*/ 3 h 44"/>
              <a:gd name="T10" fmla="*/ 10 w 40"/>
              <a:gd name="T11" fmla="*/ 1 h 44"/>
              <a:gd name="T12" fmla="*/ 8 w 40"/>
              <a:gd name="T13" fmla="*/ 1 h 44"/>
              <a:gd name="T14" fmla="*/ 5 w 40"/>
              <a:gd name="T15" fmla="*/ 5 h 44"/>
              <a:gd name="T16" fmla="*/ 2 w 40"/>
              <a:gd name="T17" fmla="*/ 19 h 44"/>
              <a:gd name="T18" fmla="*/ 0 w 40"/>
              <a:gd name="T19" fmla="*/ 29 h 44"/>
              <a:gd name="T20" fmla="*/ 3 w 40"/>
              <a:gd name="T21" fmla="*/ 34 h 44"/>
              <a:gd name="T22" fmla="*/ 2 w 40"/>
              <a:gd name="T23" fmla="*/ 38 h 44"/>
              <a:gd name="T24" fmla="*/ 5 w 40"/>
              <a:gd name="T25" fmla="*/ 39 h 44"/>
              <a:gd name="T26" fmla="*/ 15 w 40"/>
              <a:gd name="T27" fmla="*/ 42 h 44"/>
              <a:gd name="T28" fmla="*/ 22 w 40"/>
              <a:gd name="T29" fmla="*/ 42 h 44"/>
              <a:gd name="T30" fmla="*/ 34 w 40"/>
              <a:gd name="T31" fmla="*/ 40 h 44"/>
              <a:gd name="T32" fmla="*/ 40 w 40"/>
              <a:gd name="T33" fmla="*/ 33 h 44"/>
              <a:gd name="T34" fmla="*/ 39 w 40"/>
              <a:gd name="T35" fmla="*/ 2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0" h="44">
                <a:moveTo>
                  <a:pt x="39" y="21"/>
                </a:moveTo>
                <a:cubicBezTo>
                  <a:pt x="39" y="17"/>
                  <a:pt x="35" y="16"/>
                  <a:pt x="34" y="14"/>
                </a:cubicBezTo>
                <a:cubicBezTo>
                  <a:pt x="33" y="13"/>
                  <a:pt x="27" y="10"/>
                  <a:pt x="25" y="7"/>
                </a:cubicBezTo>
                <a:cubicBezTo>
                  <a:pt x="23" y="4"/>
                  <a:pt x="22" y="8"/>
                  <a:pt x="20" y="9"/>
                </a:cubicBezTo>
                <a:cubicBezTo>
                  <a:pt x="19" y="9"/>
                  <a:pt x="20" y="6"/>
                  <a:pt x="17" y="3"/>
                </a:cubicBezTo>
                <a:cubicBezTo>
                  <a:pt x="14" y="0"/>
                  <a:pt x="12" y="0"/>
                  <a:pt x="10" y="1"/>
                </a:cubicBezTo>
                <a:cubicBezTo>
                  <a:pt x="9" y="1"/>
                  <a:pt x="9" y="1"/>
                  <a:pt x="8" y="1"/>
                </a:cubicBezTo>
                <a:cubicBezTo>
                  <a:pt x="6" y="2"/>
                  <a:pt x="5" y="4"/>
                  <a:pt x="5" y="5"/>
                </a:cubicBezTo>
                <a:cubicBezTo>
                  <a:pt x="5" y="9"/>
                  <a:pt x="3" y="12"/>
                  <a:pt x="2" y="19"/>
                </a:cubicBezTo>
                <a:cubicBezTo>
                  <a:pt x="2" y="25"/>
                  <a:pt x="0" y="24"/>
                  <a:pt x="0" y="29"/>
                </a:cubicBezTo>
                <a:cubicBezTo>
                  <a:pt x="0" y="34"/>
                  <a:pt x="2" y="34"/>
                  <a:pt x="3" y="34"/>
                </a:cubicBezTo>
                <a:cubicBezTo>
                  <a:pt x="3" y="35"/>
                  <a:pt x="2" y="36"/>
                  <a:pt x="2" y="38"/>
                </a:cubicBezTo>
                <a:cubicBezTo>
                  <a:pt x="3" y="38"/>
                  <a:pt x="3" y="39"/>
                  <a:pt x="5" y="39"/>
                </a:cubicBezTo>
                <a:cubicBezTo>
                  <a:pt x="8" y="39"/>
                  <a:pt x="12" y="40"/>
                  <a:pt x="15" y="42"/>
                </a:cubicBezTo>
                <a:cubicBezTo>
                  <a:pt x="19" y="44"/>
                  <a:pt x="18" y="41"/>
                  <a:pt x="22" y="42"/>
                </a:cubicBezTo>
                <a:cubicBezTo>
                  <a:pt x="25" y="42"/>
                  <a:pt x="30" y="43"/>
                  <a:pt x="34" y="40"/>
                </a:cubicBezTo>
                <a:cubicBezTo>
                  <a:pt x="37" y="39"/>
                  <a:pt x="38" y="36"/>
                  <a:pt x="40" y="33"/>
                </a:cubicBezTo>
                <a:cubicBezTo>
                  <a:pt x="38" y="28"/>
                  <a:pt x="39" y="23"/>
                  <a:pt x="39" y="2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6" name="Freeform 109">
            <a:extLst>
              <a:ext uri="{FF2B5EF4-FFF2-40B4-BE49-F238E27FC236}">
                <a16:creationId xmlns:a16="http://schemas.microsoft.com/office/drawing/2014/main" id="{FE889662-F425-4908-9CB7-0A8651E617FF}"/>
              </a:ext>
            </a:extLst>
          </p:cNvPr>
          <p:cNvSpPr>
            <a:spLocks noEditPoints="1"/>
          </p:cNvSpPr>
          <p:nvPr/>
        </p:nvSpPr>
        <p:spPr bwMode="auto">
          <a:xfrm>
            <a:off x="4360216" y="5112819"/>
            <a:ext cx="412690" cy="810862"/>
          </a:xfrm>
          <a:custGeom>
            <a:avLst/>
            <a:gdLst>
              <a:gd name="T0" fmla="*/ 46 w 163"/>
              <a:gd name="T1" fmla="*/ 305 h 322"/>
              <a:gd name="T2" fmla="*/ 43 w 163"/>
              <a:gd name="T3" fmla="*/ 298 h 322"/>
              <a:gd name="T4" fmla="*/ 40 w 163"/>
              <a:gd name="T5" fmla="*/ 320 h 322"/>
              <a:gd name="T6" fmla="*/ 57 w 163"/>
              <a:gd name="T7" fmla="*/ 321 h 322"/>
              <a:gd name="T8" fmla="*/ 62 w 163"/>
              <a:gd name="T9" fmla="*/ 315 h 322"/>
              <a:gd name="T10" fmla="*/ 156 w 163"/>
              <a:gd name="T11" fmla="*/ 34 h 322"/>
              <a:gd name="T12" fmla="*/ 152 w 163"/>
              <a:gd name="T13" fmla="*/ 46 h 322"/>
              <a:gd name="T14" fmla="*/ 138 w 163"/>
              <a:gd name="T15" fmla="*/ 51 h 322"/>
              <a:gd name="T16" fmla="*/ 123 w 163"/>
              <a:gd name="T17" fmla="*/ 48 h 322"/>
              <a:gd name="T18" fmla="*/ 132 w 163"/>
              <a:gd name="T19" fmla="*/ 32 h 322"/>
              <a:gd name="T20" fmla="*/ 108 w 163"/>
              <a:gd name="T21" fmla="*/ 20 h 322"/>
              <a:gd name="T22" fmla="*/ 88 w 163"/>
              <a:gd name="T23" fmla="*/ 3 h 322"/>
              <a:gd name="T24" fmla="*/ 75 w 163"/>
              <a:gd name="T25" fmla="*/ 8 h 322"/>
              <a:gd name="T26" fmla="*/ 59 w 163"/>
              <a:gd name="T27" fmla="*/ 4 h 322"/>
              <a:gd name="T28" fmla="*/ 51 w 163"/>
              <a:gd name="T29" fmla="*/ 19 h 322"/>
              <a:gd name="T30" fmla="*/ 42 w 163"/>
              <a:gd name="T31" fmla="*/ 32 h 322"/>
              <a:gd name="T32" fmla="*/ 43 w 163"/>
              <a:gd name="T33" fmla="*/ 46 h 322"/>
              <a:gd name="T34" fmla="*/ 35 w 163"/>
              <a:gd name="T35" fmla="*/ 56 h 322"/>
              <a:gd name="T36" fmla="*/ 30 w 163"/>
              <a:gd name="T37" fmla="*/ 68 h 322"/>
              <a:gd name="T38" fmla="*/ 26 w 163"/>
              <a:gd name="T39" fmla="*/ 82 h 322"/>
              <a:gd name="T40" fmla="*/ 29 w 163"/>
              <a:gd name="T41" fmla="*/ 99 h 322"/>
              <a:gd name="T42" fmla="*/ 29 w 163"/>
              <a:gd name="T43" fmla="*/ 113 h 322"/>
              <a:gd name="T44" fmla="*/ 26 w 163"/>
              <a:gd name="T45" fmla="*/ 129 h 322"/>
              <a:gd name="T46" fmla="*/ 20 w 163"/>
              <a:gd name="T47" fmla="*/ 147 h 322"/>
              <a:gd name="T48" fmla="*/ 18 w 163"/>
              <a:gd name="T49" fmla="*/ 155 h 322"/>
              <a:gd name="T50" fmla="*/ 15 w 163"/>
              <a:gd name="T51" fmla="*/ 166 h 322"/>
              <a:gd name="T52" fmla="*/ 15 w 163"/>
              <a:gd name="T53" fmla="*/ 177 h 322"/>
              <a:gd name="T54" fmla="*/ 13 w 163"/>
              <a:gd name="T55" fmla="*/ 194 h 322"/>
              <a:gd name="T56" fmla="*/ 15 w 163"/>
              <a:gd name="T57" fmla="*/ 204 h 322"/>
              <a:gd name="T58" fmla="*/ 19 w 163"/>
              <a:gd name="T59" fmla="*/ 212 h 322"/>
              <a:gd name="T60" fmla="*/ 17 w 163"/>
              <a:gd name="T61" fmla="*/ 219 h 322"/>
              <a:gd name="T62" fmla="*/ 15 w 163"/>
              <a:gd name="T63" fmla="*/ 231 h 322"/>
              <a:gd name="T64" fmla="*/ 9 w 163"/>
              <a:gd name="T65" fmla="*/ 242 h 322"/>
              <a:gd name="T66" fmla="*/ 6 w 163"/>
              <a:gd name="T67" fmla="*/ 254 h 322"/>
              <a:gd name="T68" fmla="*/ 2 w 163"/>
              <a:gd name="T69" fmla="*/ 267 h 322"/>
              <a:gd name="T70" fmla="*/ 11 w 163"/>
              <a:gd name="T71" fmla="*/ 274 h 322"/>
              <a:gd name="T72" fmla="*/ 15 w 163"/>
              <a:gd name="T73" fmla="*/ 287 h 322"/>
              <a:gd name="T74" fmla="*/ 34 w 163"/>
              <a:gd name="T75" fmla="*/ 289 h 322"/>
              <a:gd name="T76" fmla="*/ 37 w 163"/>
              <a:gd name="T77" fmla="*/ 283 h 322"/>
              <a:gd name="T78" fmla="*/ 38 w 163"/>
              <a:gd name="T79" fmla="*/ 269 h 322"/>
              <a:gd name="T80" fmla="*/ 47 w 163"/>
              <a:gd name="T81" fmla="*/ 260 h 322"/>
              <a:gd name="T82" fmla="*/ 62 w 163"/>
              <a:gd name="T83" fmla="*/ 243 h 322"/>
              <a:gd name="T84" fmla="*/ 56 w 163"/>
              <a:gd name="T85" fmla="*/ 233 h 322"/>
              <a:gd name="T86" fmla="*/ 64 w 163"/>
              <a:gd name="T87" fmla="*/ 214 h 322"/>
              <a:gd name="T88" fmla="*/ 68 w 163"/>
              <a:gd name="T89" fmla="*/ 204 h 322"/>
              <a:gd name="T90" fmla="*/ 73 w 163"/>
              <a:gd name="T91" fmla="*/ 193 h 322"/>
              <a:gd name="T92" fmla="*/ 78 w 163"/>
              <a:gd name="T93" fmla="*/ 192 h 322"/>
              <a:gd name="T94" fmla="*/ 75 w 163"/>
              <a:gd name="T95" fmla="*/ 188 h 322"/>
              <a:gd name="T96" fmla="*/ 70 w 163"/>
              <a:gd name="T97" fmla="*/ 179 h 322"/>
              <a:gd name="T98" fmla="*/ 82 w 163"/>
              <a:gd name="T99" fmla="*/ 175 h 322"/>
              <a:gd name="T100" fmla="*/ 92 w 163"/>
              <a:gd name="T101" fmla="*/ 163 h 322"/>
              <a:gd name="T102" fmla="*/ 95 w 163"/>
              <a:gd name="T103" fmla="*/ 154 h 322"/>
              <a:gd name="T104" fmla="*/ 131 w 163"/>
              <a:gd name="T105" fmla="*/ 145 h 322"/>
              <a:gd name="T106" fmla="*/ 135 w 163"/>
              <a:gd name="T107" fmla="*/ 129 h 322"/>
              <a:gd name="T108" fmla="*/ 129 w 163"/>
              <a:gd name="T109" fmla="*/ 118 h 322"/>
              <a:gd name="T110" fmla="*/ 126 w 163"/>
              <a:gd name="T111" fmla="*/ 112 h 322"/>
              <a:gd name="T112" fmla="*/ 124 w 163"/>
              <a:gd name="T113" fmla="*/ 103 h 322"/>
              <a:gd name="T114" fmla="*/ 129 w 163"/>
              <a:gd name="T115" fmla="*/ 79 h 322"/>
              <a:gd name="T116" fmla="*/ 153 w 163"/>
              <a:gd name="T117" fmla="*/ 52 h 322"/>
              <a:gd name="T118" fmla="*/ 161 w 163"/>
              <a:gd name="T119" fmla="*/ 34 h 3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63" h="322">
                <a:moveTo>
                  <a:pt x="62" y="315"/>
                </a:moveTo>
                <a:cubicBezTo>
                  <a:pt x="58" y="315"/>
                  <a:pt x="49" y="307"/>
                  <a:pt x="46" y="305"/>
                </a:cubicBezTo>
                <a:cubicBezTo>
                  <a:pt x="44" y="303"/>
                  <a:pt x="46" y="301"/>
                  <a:pt x="42" y="301"/>
                </a:cubicBezTo>
                <a:cubicBezTo>
                  <a:pt x="39" y="302"/>
                  <a:pt x="41" y="299"/>
                  <a:pt x="43" y="298"/>
                </a:cubicBezTo>
                <a:cubicBezTo>
                  <a:pt x="45" y="297"/>
                  <a:pt x="42" y="294"/>
                  <a:pt x="40" y="293"/>
                </a:cubicBezTo>
                <a:cubicBezTo>
                  <a:pt x="40" y="298"/>
                  <a:pt x="39" y="320"/>
                  <a:pt x="40" y="320"/>
                </a:cubicBezTo>
                <a:cubicBezTo>
                  <a:pt x="42" y="320"/>
                  <a:pt x="51" y="319"/>
                  <a:pt x="54" y="321"/>
                </a:cubicBezTo>
                <a:cubicBezTo>
                  <a:pt x="55" y="321"/>
                  <a:pt x="56" y="322"/>
                  <a:pt x="57" y="321"/>
                </a:cubicBezTo>
                <a:cubicBezTo>
                  <a:pt x="59" y="319"/>
                  <a:pt x="65" y="320"/>
                  <a:pt x="67" y="318"/>
                </a:cubicBezTo>
                <a:cubicBezTo>
                  <a:pt x="70" y="316"/>
                  <a:pt x="67" y="316"/>
                  <a:pt x="62" y="315"/>
                </a:cubicBezTo>
                <a:close/>
                <a:moveTo>
                  <a:pt x="161" y="34"/>
                </a:moveTo>
                <a:cubicBezTo>
                  <a:pt x="160" y="33"/>
                  <a:pt x="158" y="33"/>
                  <a:pt x="156" y="34"/>
                </a:cubicBezTo>
                <a:cubicBezTo>
                  <a:pt x="156" y="34"/>
                  <a:pt x="156" y="34"/>
                  <a:pt x="156" y="34"/>
                </a:cubicBezTo>
                <a:cubicBezTo>
                  <a:pt x="156" y="38"/>
                  <a:pt x="154" y="46"/>
                  <a:pt x="152" y="46"/>
                </a:cubicBezTo>
                <a:cubicBezTo>
                  <a:pt x="149" y="46"/>
                  <a:pt x="147" y="50"/>
                  <a:pt x="145" y="49"/>
                </a:cubicBezTo>
                <a:cubicBezTo>
                  <a:pt x="143" y="49"/>
                  <a:pt x="141" y="52"/>
                  <a:pt x="138" y="51"/>
                </a:cubicBezTo>
                <a:cubicBezTo>
                  <a:pt x="136" y="49"/>
                  <a:pt x="132" y="51"/>
                  <a:pt x="131" y="50"/>
                </a:cubicBezTo>
                <a:cubicBezTo>
                  <a:pt x="129" y="49"/>
                  <a:pt x="123" y="50"/>
                  <a:pt x="123" y="48"/>
                </a:cubicBezTo>
                <a:cubicBezTo>
                  <a:pt x="123" y="47"/>
                  <a:pt x="126" y="47"/>
                  <a:pt x="126" y="43"/>
                </a:cubicBezTo>
                <a:cubicBezTo>
                  <a:pt x="126" y="39"/>
                  <a:pt x="133" y="34"/>
                  <a:pt x="132" y="32"/>
                </a:cubicBezTo>
                <a:cubicBezTo>
                  <a:pt x="131" y="30"/>
                  <a:pt x="119" y="27"/>
                  <a:pt x="117" y="25"/>
                </a:cubicBezTo>
                <a:cubicBezTo>
                  <a:pt x="115" y="22"/>
                  <a:pt x="113" y="21"/>
                  <a:pt x="108" y="20"/>
                </a:cubicBezTo>
                <a:cubicBezTo>
                  <a:pt x="103" y="20"/>
                  <a:pt x="103" y="17"/>
                  <a:pt x="99" y="15"/>
                </a:cubicBezTo>
                <a:cubicBezTo>
                  <a:pt x="96" y="12"/>
                  <a:pt x="90" y="6"/>
                  <a:pt x="88" y="3"/>
                </a:cubicBezTo>
                <a:cubicBezTo>
                  <a:pt x="85" y="3"/>
                  <a:pt x="81" y="2"/>
                  <a:pt x="80" y="3"/>
                </a:cubicBezTo>
                <a:cubicBezTo>
                  <a:pt x="79" y="5"/>
                  <a:pt x="77" y="11"/>
                  <a:pt x="75" y="8"/>
                </a:cubicBezTo>
                <a:cubicBezTo>
                  <a:pt x="74" y="5"/>
                  <a:pt x="70" y="5"/>
                  <a:pt x="66" y="4"/>
                </a:cubicBezTo>
                <a:cubicBezTo>
                  <a:pt x="62" y="4"/>
                  <a:pt x="63" y="0"/>
                  <a:pt x="59" y="4"/>
                </a:cubicBezTo>
                <a:cubicBezTo>
                  <a:pt x="57" y="6"/>
                  <a:pt x="55" y="8"/>
                  <a:pt x="53" y="9"/>
                </a:cubicBezTo>
                <a:cubicBezTo>
                  <a:pt x="53" y="13"/>
                  <a:pt x="52" y="17"/>
                  <a:pt x="51" y="19"/>
                </a:cubicBezTo>
                <a:cubicBezTo>
                  <a:pt x="50" y="20"/>
                  <a:pt x="42" y="24"/>
                  <a:pt x="42" y="26"/>
                </a:cubicBezTo>
                <a:cubicBezTo>
                  <a:pt x="42" y="28"/>
                  <a:pt x="43" y="30"/>
                  <a:pt x="42" y="32"/>
                </a:cubicBezTo>
                <a:cubicBezTo>
                  <a:pt x="40" y="33"/>
                  <a:pt x="45" y="39"/>
                  <a:pt x="42" y="40"/>
                </a:cubicBezTo>
                <a:cubicBezTo>
                  <a:pt x="40" y="42"/>
                  <a:pt x="44" y="44"/>
                  <a:pt x="43" y="46"/>
                </a:cubicBezTo>
                <a:cubicBezTo>
                  <a:pt x="41" y="47"/>
                  <a:pt x="38" y="48"/>
                  <a:pt x="38" y="50"/>
                </a:cubicBezTo>
                <a:cubicBezTo>
                  <a:pt x="38" y="51"/>
                  <a:pt x="38" y="55"/>
                  <a:pt x="35" y="56"/>
                </a:cubicBezTo>
                <a:cubicBezTo>
                  <a:pt x="33" y="57"/>
                  <a:pt x="32" y="61"/>
                  <a:pt x="32" y="64"/>
                </a:cubicBezTo>
                <a:cubicBezTo>
                  <a:pt x="32" y="66"/>
                  <a:pt x="28" y="64"/>
                  <a:pt x="30" y="68"/>
                </a:cubicBezTo>
                <a:cubicBezTo>
                  <a:pt x="31" y="71"/>
                  <a:pt x="32" y="75"/>
                  <a:pt x="30" y="76"/>
                </a:cubicBezTo>
                <a:cubicBezTo>
                  <a:pt x="27" y="77"/>
                  <a:pt x="28" y="82"/>
                  <a:pt x="26" y="82"/>
                </a:cubicBezTo>
                <a:cubicBezTo>
                  <a:pt x="25" y="82"/>
                  <a:pt x="24" y="88"/>
                  <a:pt x="26" y="91"/>
                </a:cubicBezTo>
                <a:cubicBezTo>
                  <a:pt x="28" y="94"/>
                  <a:pt x="29" y="96"/>
                  <a:pt x="29" y="99"/>
                </a:cubicBezTo>
                <a:cubicBezTo>
                  <a:pt x="29" y="102"/>
                  <a:pt x="32" y="103"/>
                  <a:pt x="31" y="106"/>
                </a:cubicBezTo>
                <a:cubicBezTo>
                  <a:pt x="30" y="109"/>
                  <a:pt x="30" y="112"/>
                  <a:pt x="29" y="113"/>
                </a:cubicBezTo>
                <a:cubicBezTo>
                  <a:pt x="27" y="114"/>
                  <a:pt x="28" y="118"/>
                  <a:pt x="26" y="119"/>
                </a:cubicBezTo>
                <a:cubicBezTo>
                  <a:pt x="24" y="120"/>
                  <a:pt x="28" y="127"/>
                  <a:pt x="26" y="129"/>
                </a:cubicBezTo>
                <a:cubicBezTo>
                  <a:pt x="25" y="130"/>
                  <a:pt x="20" y="131"/>
                  <a:pt x="20" y="137"/>
                </a:cubicBezTo>
                <a:cubicBezTo>
                  <a:pt x="20" y="142"/>
                  <a:pt x="21" y="145"/>
                  <a:pt x="20" y="147"/>
                </a:cubicBezTo>
                <a:cubicBezTo>
                  <a:pt x="20" y="149"/>
                  <a:pt x="23" y="149"/>
                  <a:pt x="22" y="152"/>
                </a:cubicBezTo>
                <a:cubicBezTo>
                  <a:pt x="22" y="155"/>
                  <a:pt x="18" y="153"/>
                  <a:pt x="18" y="155"/>
                </a:cubicBezTo>
                <a:cubicBezTo>
                  <a:pt x="18" y="157"/>
                  <a:pt x="19" y="161"/>
                  <a:pt x="17" y="161"/>
                </a:cubicBezTo>
                <a:cubicBezTo>
                  <a:pt x="16" y="161"/>
                  <a:pt x="15" y="163"/>
                  <a:pt x="15" y="166"/>
                </a:cubicBezTo>
                <a:cubicBezTo>
                  <a:pt x="15" y="170"/>
                  <a:pt x="13" y="170"/>
                  <a:pt x="13" y="172"/>
                </a:cubicBezTo>
                <a:cubicBezTo>
                  <a:pt x="13" y="173"/>
                  <a:pt x="15" y="175"/>
                  <a:pt x="15" y="177"/>
                </a:cubicBezTo>
                <a:cubicBezTo>
                  <a:pt x="15" y="179"/>
                  <a:pt x="16" y="186"/>
                  <a:pt x="14" y="186"/>
                </a:cubicBezTo>
                <a:cubicBezTo>
                  <a:pt x="12" y="186"/>
                  <a:pt x="12" y="193"/>
                  <a:pt x="13" y="194"/>
                </a:cubicBezTo>
                <a:cubicBezTo>
                  <a:pt x="14" y="195"/>
                  <a:pt x="14" y="197"/>
                  <a:pt x="14" y="199"/>
                </a:cubicBezTo>
                <a:cubicBezTo>
                  <a:pt x="13" y="200"/>
                  <a:pt x="17" y="202"/>
                  <a:pt x="15" y="204"/>
                </a:cubicBezTo>
                <a:cubicBezTo>
                  <a:pt x="13" y="206"/>
                  <a:pt x="14" y="209"/>
                  <a:pt x="17" y="208"/>
                </a:cubicBezTo>
                <a:cubicBezTo>
                  <a:pt x="20" y="207"/>
                  <a:pt x="21" y="212"/>
                  <a:pt x="19" y="212"/>
                </a:cubicBezTo>
                <a:cubicBezTo>
                  <a:pt x="16" y="212"/>
                  <a:pt x="13" y="212"/>
                  <a:pt x="15" y="213"/>
                </a:cubicBezTo>
                <a:cubicBezTo>
                  <a:pt x="18" y="215"/>
                  <a:pt x="20" y="217"/>
                  <a:pt x="17" y="219"/>
                </a:cubicBezTo>
                <a:cubicBezTo>
                  <a:pt x="13" y="220"/>
                  <a:pt x="16" y="222"/>
                  <a:pt x="15" y="225"/>
                </a:cubicBezTo>
                <a:cubicBezTo>
                  <a:pt x="15" y="228"/>
                  <a:pt x="18" y="230"/>
                  <a:pt x="15" y="231"/>
                </a:cubicBezTo>
                <a:cubicBezTo>
                  <a:pt x="13" y="232"/>
                  <a:pt x="16" y="236"/>
                  <a:pt x="13" y="237"/>
                </a:cubicBezTo>
                <a:cubicBezTo>
                  <a:pt x="9" y="237"/>
                  <a:pt x="12" y="240"/>
                  <a:pt x="9" y="242"/>
                </a:cubicBezTo>
                <a:cubicBezTo>
                  <a:pt x="7" y="244"/>
                  <a:pt x="12" y="247"/>
                  <a:pt x="10" y="248"/>
                </a:cubicBezTo>
                <a:cubicBezTo>
                  <a:pt x="7" y="250"/>
                  <a:pt x="9" y="254"/>
                  <a:pt x="6" y="254"/>
                </a:cubicBezTo>
                <a:cubicBezTo>
                  <a:pt x="4" y="254"/>
                  <a:pt x="2" y="257"/>
                  <a:pt x="2" y="259"/>
                </a:cubicBezTo>
                <a:cubicBezTo>
                  <a:pt x="2" y="261"/>
                  <a:pt x="0" y="264"/>
                  <a:pt x="2" y="267"/>
                </a:cubicBezTo>
                <a:cubicBezTo>
                  <a:pt x="4" y="269"/>
                  <a:pt x="2" y="271"/>
                  <a:pt x="4" y="272"/>
                </a:cubicBezTo>
                <a:cubicBezTo>
                  <a:pt x="5" y="273"/>
                  <a:pt x="12" y="271"/>
                  <a:pt x="11" y="274"/>
                </a:cubicBezTo>
                <a:cubicBezTo>
                  <a:pt x="10" y="277"/>
                  <a:pt x="10" y="283"/>
                  <a:pt x="12" y="283"/>
                </a:cubicBezTo>
                <a:cubicBezTo>
                  <a:pt x="13" y="283"/>
                  <a:pt x="13" y="287"/>
                  <a:pt x="15" y="287"/>
                </a:cubicBezTo>
                <a:cubicBezTo>
                  <a:pt x="17" y="287"/>
                  <a:pt x="26" y="286"/>
                  <a:pt x="30" y="287"/>
                </a:cubicBezTo>
                <a:cubicBezTo>
                  <a:pt x="31" y="287"/>
                  <a:pt x="33" y="288"/>
                  <a:pt x="34" y="289"/>
                </a:cubicBezTo>
                <a:cubicBezTo>
                  <a:pt x="36" y="288"/>
                  <a:pt x="41" y="291"/>
                  <a:pt x="42" y="290"/>
                </a:cubicBezTo>
                <a:cubicBezTo>
                  <a:pt x="43" y="289"/>
                  <a:pt x="37" y="284"/>
                  <a:pt x="37" y="283"/>
                </a:cubicBezTo>
                <a:cubicBezTo>
                  <a:pt x="37" y="281"/>
                  <a:pt x="36" y="278"/>
                  <a:pt x="36" y="277"/>
                </a:cubicBezTo>
                <a:cubicBezTo>
                  <a:pt x="36" y="275"/>
                  <a:pt x="36" y="271"/>
                  <a:pt x="38" y="269"/>
                </a:cubicBezTo>
                <a:cubicBezTo>
                  <a:pt x="41" y="267"/>
                  <a:pt x="41" y="266"/>
                  <a:pt x="42" y="266"/>
                </a:cubicBezTo>
                <a:cubicBezTo>
                  <a:pt x="44" y="266"/>
                  <a:pt x="47" y="264"/>
                  <a:pt x="47" y="260"/>
                </a:cubicBezTo>
                <a:cubicBezTo>
                  <a:pt x="47" y="256"/>
                  <a:pt x="49" y="254"/>
                  <a:pt x="53" y="251"/>
                </a:cubicBezTo>
                <a:cubicBezTo>
                  <a:pt x="57" y="248"/>
                  <a:pt x="63" y="245"/>
                  <a:pt x="62" y="243"/>
                </a:cubicBezTo>
                <a:cubicBezTo>
                  <a:pt x="62" y="242"/>
                  <a:pt x="64" y="237"/>
                  <a:pt x="64" y="236"/>
                </a:cubicBezTo>
                <a:cubicBezTo>
                  <a:pt x="64" y="234"/>
                  <a:pt x="58" y="234"/>
                  <a:pt x="56" y="233"/>
                </a:cubicBezTo>
                <a:cubicBezTo>
                  <a:pt x="54" y="233"/>
                  <a:pt x="47" y="228"/>
                  <a:pt x="50" y="221"/>
                </a:cubicBezTo>
                <a:cubicBezTo>
                  <a:pt x="54" y="215"/>
                  <a:pt x="61" y="214"/>
                  <a:pt x="64" y="214"/>
                </a:cubicBezTo>
                <a:cubicBezTo>
                  <a:pt x="66" y="213"/>
                  <a:pt x="64" y="210"/>
                  <a:pt x="65" y="209"/>
                </a:cubicBezTo>
                <a:cubicBezTo>
                  <a:pt x="67" y="208"/>
                  <a:pt x="68" y="206"/>
                  <a:pt x="68" y="204"/>
                </a:cubicBezTo>
                <a:cubicBezTo>
                  <a:pt x="68" y="201"/>
                  <a:pt x="68" y="196"/>
                  <a:pt x="71" y="196"/>
                </a:cubicBezTo>
                <a:cubicBezTo>
                  <a:pt x="74" y="195"/>
                  <a:pt x="75" y="193"/>
                  <a:pt x="73" y="193"/>
                </a:cubicBezTo>
                <a:cubicBezTo>
                  <a:pt x="71" y="192"/>
                  <a:pt x="70" y="190"/>
                  <a:pt x="73" y="190"/>
                </a:cubicBezTo>
                <a:cubicBezTo>
                  <a:pt x="77" y="189"/>
                  <a:pt x="75" y="192"/>
                  <a:pt x="78" y="192"/>
                </a:cubicBezTo>
                <a:cubicBezTo>
                  <a:pt x="80" y="192"/>
                  <a:pt x="84" y="188"/>
                  <a:pt x="81" y="186"/>
                </a:cubicBezTo>
                <a:cubicBezTo>
                  <a:pt x="78" y="184"/>
                  <a:pt x="77" y="187"/>
                  <a:pt x="75" y="188"/>
                </a:cubicBezTo>
                <a:cubicBezTo>
                  <a:pt x="74" y="188"/>
                  <a:pt x="73" y="185"/>
                  <a:pt x="71" y="185"/>
                </a:cubicBezTo>
                <a:cubicBezTo>
                  <a:pt x="69" y="185"/>
                  <a:pt x="70" y="181"/>
                  <a:pt x="70" y="179"/>
                </a:cubicBezTo>
                <a:cubicBezTo>
                  <a:pt x="69" y="178"/>
                  <a:pt x="68" y="174"/>
                  <a:pt x="69" y="172"/>
                </a:cubicBezTo>
                <a:cubicBezTo>
                  <a:pt x="71" y="170"/>
                  <a:pt x="77" y="175"/>
                  <a:pt x="82" y="175"/>
                </a:cubicBezTo>
                <a:cubicBezTo>
                  <a:pt x="88" y="176"/>
                  <a:pt x="92" y="173"/>
                  <a:pt x="92" y="171"/>
                </a:cubicBezTo>
                <a:cubicBezTo>
                  <a:pt x="92" y="169"/>
                  <a:pt x="89" y="165"/>
                  <a:pt x="92" y="163"/>
                </a:cubicBezTo>
                <a:cubicBezTo>
                  <a:pt x="95" y="161"/>
                  <a:pt x="93" y="160"/>
                  <a:pt x="92" y="157"/>
                </a:cubicBezTo>
                <a:cubicBezTo>
                  <a:pt x="91" y="154"/>
                  <a:pt x="93" y="153"/>
                  <a:pt x="95" y="154"/>
                </a:cubicBezTo>
                <a:cubicBezTo>
                  <a:pt x="96" y="155"/>
                  <a:pt x="107" y="155"/>
                  <a:pt x="115" y="153"/>
                </a:cubicBezTo>
                <a:cubicBezTo>
                  <a:pt x="124" y="151"/>
                  <a:pt x="130" y="148"/>
                  <a:pt x="131" y="145"/>
                </a:cubicBezTo>
                <a:cubicBezTo>
                  <a:pt x="131" y="143"/>
                  <a:pt x="137" y="137"/>
                  <a:pt x="138" y="135"/>
                </a:cubicBezTo>
                <a:cubicBezTo>
                  <a:pt x="139" y="133"/>
                  <a:pt x="138" y="130"/>
                  <a:pt x="135" y="129"/>
                </a:cubicBezTo>
                <a:cubicBezTo>
                  <a:pt x="131" y="129"/>
                  <a:pt x="131" y="125"/>
                  <a:pt x="133" y="122"/>
                </a:cubicBezTo>
                <a:cubicBezTo>
                  <a:pt x="135" y="120"/>
                  <a:pt x="132" y="118"/>
                  <a:pt x="129" y="118"/>
                </a:cubicBezTo>
                <a:cubicBezTo>
                  <a:pt x="125" y="117"/>
                  <a:pt x="120" y="115"/>
                  <a:pt x="123" y="112"/>
                </a:cubicBezTo>
                <a:cubicBezTo>
                  <a:pt x="125" y="111"/>
                  <a:pt x="125" y="111"/>
                  <a:pt x="126" y="112"/>
                </a:cubicBezTo>
                <a:cubicBezTo>
                  <a:pt x="126" y="110"/>
                  <a:pt x="127" y="109"/>
                  <a:pt x="127" y="108"/>
                </a:cubicBezTo>
                <a:cubicBezTo>
                  <a:pt x="126" y="108"/>
                  <a:pt x="124" y="108"/>
                  <a:pt x="124" y="103"/>
                </a:cubicBezTo>
                <a:cubicBezTo>
                  <a:pt x="124" y="98"/>
                  <a:pt x="126" y="99"/>
                  <a:pt x="126" y="93"/>
                </a:cubicBezTo>
                <a:cubicBezTo>
                  <a:pt x="127" y="86"/>
                  <a:pt x="129" y="83"/>
                  <a:pt x="129" y="79"/>
                </a:cubicBezTo>
                <a:cubicBezTo>
                  <a:pt x="129" y="76"/>
                  <a:pt x="135" y="72"/>
                  <a:pt x="139" y="66"/>
                </a:cubicBezTo>
                <a:cubicBezTo>
                  <a:pt x="142" y="61"/>
                  <a:pt x="150" y="54"/>
                  <a:pt x="153" y="52"/>
                </a:cubicBezTo>
                <a:cubicBezTo>
                  <a:pt x="156" y="50"/>
                  <a:pt x="162" y="48"/>
                  <a:pt x="162" y="46"/>
                </a:cubicBezTo>
                <a:cubicBezTo>
                  <a:pt x="163" y="44"/>
                  <a:pt x="162" y="35"/>
                  <a:pt x="161" y="34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7" name="Freeform 110">
            <a:extLst>
              <a:ext uri="{FF2B5EF4-FFF2-40B4-BE49-F238E27FC236}">
                <a16:creationId xmlns:a16="http://schemas.microsoft.com/office/drawing/2014/main" id="{7360EE61-4980-4613-B5D3-B346D1F38892}"/>
              </a:ext>
            </a:extLst>
          </p:cNvPr>
          <p:cNvSpPr>
            <a:spLocks/>
          </p:cNvSpPr>
          <p:nvPr/>
        </p:nvSpPr>
        <p:spPr bwMode="auto">
          <a:xfrm>
            <a:off x="4318740" y="5023644"/>
            <a:ext cx="178348" cy="914553"/>
          </a:xfrm>
          <a:custGeom>
            <a:avLst/>
            <a:gdLst>
              <a:gd name="T0" fmla="*/ 28 w 71"/>
              <a:gd name="T1" fmla="*/ 310 h 364"/>
              <a:gd name="T2" fmla="*/ 19 w 71"/>
              <a:gd name="T3" fmla="*/ 295 h 364"/>
              <a:gd name="T4" fmla="*/ 26 w 71"/>
              <a:gd name="T5" fmla="*/ 278 h 364"/>
              <a:gd name="T6" fmla="*/ 32 w 71"/>
              <a:gd name="T7" fmla="*/ 261 h 364"/>
              <a:gd name="T8" fmla="*/ 36 w 71"/>
              <a:gd name="T9" fmla="*/ 248 h 364"/>
              <a:gd name="T10" fmla="*/ 31 w 71"/>
              <a:gd name="T11" fmla="*/ 235 h 364"/>
              <a:gd name="T12" fmla="*/ 32 w 71"/>
              <a:gd name="T13" fmla="*/ 213 h 364"/>
              <a:gd name="T14" fmla="*/ 34 w 71"/>
              <a:gd name="T15" fmla="*/ 197 h 364"/>
              <a:gd name="T16" fmla="*/ 37 w 71"/>
              <a:gd name="T17" fmla="*/ 183 h 364"/>
              <a:gd name="T18" fmla="*/ 43 w 71"/>
              <a:gd name="T19" fmla="*/ 155 h 364"/>
              <a:gd name="T20" fmla="*/ 46 w 71"/>
              <a:gd name="T21" fmla="*/ 135 h 364"/>
              <a:gd name="T22" fmla="*/ 47 w 71"/>
              <a:gd name="T23" fmla="*/ 112 h 364"/>
              <a:gd name="T24" fmla="*/ 52 w 71"/>
              <a:gd name="T25" fmla="*/ 92 h 364"/>
              <a:gd name="T26" fmla="*/ 59 w 71"/>
              <a:gd name="T27" fmla="*/ 76 h 364"/>
              <a:gd name="T28" fmla="*/ 68 w 71"/>
              <a:gd name="T29" fmla="*/ 55 h 364"/>
              <a:gd name="T30" fmla="*/ 63 w 71"/>
              <a:gd name="T31" fmla="*/ 38 h 364"/>
              <a:gd name="T32" fmla="*/ 59 w 71"/>
              <a:gd name="T33" fmla="*/ 18 h 364"/>
              <a:gd name="T34" fmla="*/ 50 w 71"/>
              <a:gd name="T35" fmla="*/ 2 h 364"/>
              <a:gd name="T36" fmla="*/ 45 w 71"/>
              <a:gd name="T37" fmla="*/ 17 h 364"/>
              <a:gd name="T38" fmla="*/ 44 w 71"/>
              <a:gd name="T39" fmla="*/ 54 h 364"/>
              <a:gd name="T40" fmla="*/ 37 w 71"/>
              <a:gd name="T41" fmla="*/ 91 h 364"/>
              <a:gd name="T42" fmla="*/ 33 w 71"/>
              <a:gd name="T43" fmla="*/ 117 h 364"/>
              <a:gd name="T44" fmla="*/ 29 w 71"/>
              <a:gd name="T45" fmla="*/ 150 h 364"/>
              <a:gd name="T46" fmla="*/ 18 w 71"/>
              <a:gd name="T47" fmla="*/ 179 h 364"/>
              <a:gd name="T48" fmla="*/ 17 w 71"/>
              <a:gd name="T49" fmla="*/ 204 h 364"/>
              <a:gd name="T50" fmla="*/ 11 w 71"/>
              <a:gd name="T51" fmla="*/ 228 h 364"/>
              <a:gd name="T52" fmla="*/ 22 w 71"/>
              <a:gd name="T53" fmla="*/ 215 h 364"/>
              <a:gd name="T54" fmla="*/ 24 w 71"/>
              <a:gd name="T55" fmla="*/ 229 h 364"/>
              <a:gd name="T56" fmla="*/ 21 w 71"/>
              <a:gd name="T57" fmla="*/ 244 h 364"/>
              <a:gd name="T58" fmla="*/ 17 w 71"/>
              <a:gd name="T59" fmla="*/ 255 h 364"/>
              <a:gd name="T60" fmla="*/ 16 w 71"/>
              <a:gd name="T61" fmla="*/ 253 h 364"/>
              <a:gd name="T62" fmla="*/ 10 w 71"/>
              <a:gd name="T63" fmla="*/ 255 h 364"/>
              <a:gd name="T64" fmla="*/ 1 w 71"/>
              <a:gd name="T65" fmla="*/ 267 h 364"/>
              <a:gd name="T66" fmla="*/ 11 w 71"/>
              <a:gd name="T67" fmla="*/ 268 h 364"/>
              <a:gd name="T68" fmla="*/ 17 w 71"/>
              <a:gd name="T69" fmla="*/ 278 h 364"/>
              <a:gd name="T70" fmla="*/ 7 w 71"/>
              <a:gd name="T71" fmla="*/ 280 h 364"/>
              <a:gd name="T72" fmla="*/ 8 w 71"/>
              <a:gd name="T73" fmla="*/ 286 h 364"/>
              <a:gd name="T74" fmla="*/ 3 w 71"/>
              <a:gd name="T75" fmla="*/ 294 h 364"/>
              <a:gd name="T76" fmla="*/ 10 w 71"/>
              <a:gd name="T77" fmla="*/ 297 h 364"/>
              <a:gd name="T78" fmla="*/ 11 w 71"/>
              <a:gd name="T79" fmla="*/ 305 h 364"/>
              <a:gd name="T80" fmla="*/ 6 w 71"/>
              <a:gd name="T81" fmla="*/ 315 h 364"/>
              <a:gd name="T82" fmla="*/ 16 w 71"/>
              <a:gd name="T83" fmla="*/ 317 h 364"/>
              <a:gd name="T84" fmla="*/ 20 w 71"/>
              <a:gd name="T85" fmla="*/ 320 h 364"/>
              <a:gd name="T86" fmla="*/ 15 w 71"/>
              <a:gd name="T87" fmla="*/ 330 h 364"/>
              <a:gd name="T88" fmla="*/ 28 w 71"/>
              <a:gd name="T89" fmla="*/ 330 h 364"/>
              <a:gd name="T90" fmla="*/ 19 w 71"/>
              <a:gd name="T91" fmla="*/ 337 h 364"/>
              <a:gd name="T92" fmla="*/ 30 w 71"/>
              <a:gd name="T93" fmla="*/ 335 h 364"/>
              <a:gd name="T94" fmla="*/ 18 w 71"/>
              <a:gd name="T95" fmla="*/ 344 h 364"/>
              <a:gd name="T96" fmla="*/ 28 w 71"/>
              <a:gd name="T97" fmla="*/ 345 h 364"/>
              <a:gd name="T98" fmla="*/ 45 w 71"/>
              <a:gd name="T99" fmla="*/ 329 h 364"/>
              <a:gd name="T100" fmla="*/ 50 w 71"/>
              <a:gd name="T101" fmla="*/ 338 h 364"/>
              <a:gd name="T102" fmla="*/ 43 w 71"/>
              <a:gd name="T103" fmla="*/ 341 h 364"/>
              <a:gd name="T104" fmla="*/ 35 w 71"/>
              <a:gd name="T105" fmla="*/ 347 h 364"/>
              <a:gd name="T106" fmla="*/ 41 w 71"/>
              <a:gd name="T107" fmla="*/ 359 h 364"/>
              <a:gd name="T108" fmla="*/ 52 w 71"/>
              <a:gd name="T109" fmla="*/ 357 h 364"/>
              <a:gd name="T110" fmla="*/ 64 w 71"/>
              <a:gd name="T111" fmla="*/ 358 h 364"/>
              <a:gd name="T112" fmla="*/ 57 w 71"/>
              <a:gd name="T113" fmla="*/ 356 h 364"/>
              <a:gd name="T114" fmla="*/ 50 w 71"/>
              <a:gd name="T115" fmla="*/ 326 h 364"/>
              <a:gd name="T116" fmla="*/ 32 w 71"/>
              <a:gd name="T117" fmla="*/ 323 h 3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1" h="364">
                <a:moveTo>
                  <a:pt x="32" y="323"/>
                </a:moveTo>
                <a:cubicBezTo>
                  <a:pt x="30" y="323"/>
                  <a:pt x="30" y="319"/>
                  <a:pt x="29" y="319"/>
                </a:cubicBezTo>
                <a:cubicBezTo>
                  <a:pt x="27" y="319"/>
                  <a:pt x="27" y="313"/>
                  <a:pt x="28" y="310"/>
                </a:cubicBezTo>
                <a:cubicBezTo>
                  <a:pt x="29" y="307"/>
                  <a:pt x="22" y="309"/>
                  <a:pt x="21" y="308"/>
                </a:cubicBezTo>
                <a:cubicBezTo>
                  <a:pt x="19" y="307"/>
                  <a:pt x="21" y="305"/>
                  <a:pt x="19" y="303"/>
                </a:cubicBezTo>
                <a:cubicBezTo>
                  <a:pt x="17" y="300"/>
                  <a:pt x="19" y="297"/>
                  <a:pt x="19" y="295"/>
                </a:cubicBezTo>
                <a:cubicBezTo>
                  <a:pt x="19" y="293"/>
                  <a:pt x="21" y="290"/>
                  <a:pt x="23" y="290"/>
                </a:cubicBezTo>
                <a:cubicBezTo>
                  <a:pt x="26" y="290"/>
                  <a:pt x="24" y="286"/>
                  <a:pt x="27" y="284"/>
                </a:cubicBezTo>
                <a:cubicBezTo>
                  <a:pt x="29" y="283"/>
                  <a:pt x="24" y="280"/>
                  <a:pt x="26" y="278"/>
                </a:cubicBezTo>
                <a:cubicBezTo>
                  <a:pt x="29" y="276"/>
                  <a:pt x="26" y="273"/>
                  <a:pt x="30" y="273"/>
                </a:cubicBezTo>
                <a:cubicBezTo>
                  <a:pt x="33" y="272"/>
                  <a:pt x="30" y="268"/>
                  <a:pt x="32" y="267"/>
                </a:cubicBezTo>
                <a:cubicBezTo>
                  <a:pt x="35" y="266"/>
                  <a:pt x="32" y="264"/>
                  <a:pt x="32" y="261"/>
                </a:cubicBezTo>
                <a:cubicBezTo>
                  <a:pt x="33" y="258"/>
                  <a:pt x="30" y="256"/>
                  <a:pt x="34" y="255"/>
                </a:cubicBezTo>
                <a:cubicBezTo>
                  <a:pt x="37" y="253"/>
                  <a:pt x="35" y="251"/>
                  <a:pt x="32" y="249"/>
                </a:cubicBezTo>
                <a:cubicBezTo>
                  <a:pt x="30" y="248"/>
                  <a:pt x="33" y="248"/>
                  <a:pt x="36" y="248"/>
                </a:cubicBezTo>
                <a:cubicBezTo>
                  <a:pt x="38" y="248"/>
                  <a:pt x="37" y="243"/>
                  <a:pt x="34" y="244"/>
                </a:cubicBezTo>
                <a:cubicBezTo>
                  <a:pt x="31" y="245"/>
                  <a:pt x="30" y="242"/>
                  <a:pt x="32" y="240"/>
                </a:cubicBezTo>
                <a:cubicBezTo>
                  <a:pt x="34" y="238"/>
                  <a:pt x="30" y="236"/>
                  <a:pt x="31" y="235"/>
                </a:cubicBezTo>
                <a:cubicBezTo>
                  <a:pt x="31" y="233"/>
                  <a:pt x="31" y="231"/>
                  <a:pt x="30" y="230"/>
                </a:cubicBezTo>
                <a:cubicBezTo>
                  <a:pt x="29" y="229"/>
                  <a:pt x="29" y="222"/>
                  <a:pt x="31" y="222"/>
                </a:cubicBezTo>
                <a:cubicBezTo>
                  <a:pt x="33" y="222"/>
                  <a:pt x="32" y="215"/>
                  <a:pt x="32" y="213"/>
                </a:cubicBezTo>
                <a:cubicBezTo>
                  <a:pt x="32" y="211"/>
                  <a:pt x="30" y="209"/>
                  <a:pt x="30" y="208"/>
                </a:cubicBezTo>
                <a:cubicBezTo>
                  <a:pt x="30" y="206"/>
                  <a:pt x="32" y="206"/>
                  <a:pt x="32" y="202"/>
                </a:cubicBezTo>
                <a:cubicBezTo>
                  <a:pt x="32" y="199"/>
                  <a:pt x="33" y="197"/>
                  <a:pt x="34" y="197"/>
                </a:cubicBezTo>
                <a:cubicBezTo>
                  <a:pt x="36" y="197"/>
                  <a:pt x="35" y="193"/>
                  <a:pt x="35" y="191"/>
                </a:cubicBezTo>
                <a:cubicBezTo>
                  <a:pt x="35" y="189"/>
                  <a:pt x="39" y="191"/>
                  <a:pt x="39" y="188"/>
                </a:cubicBezTo>
                <a:cubicBezTo>
                  <a:pt x="40" y="185"/>
                  <a:pt x="37" y="185"/>
                  <a:pt x="37" y="183"/>
                </a:cubicBezTo>
                <a:cubicBezTo>
                  <a:pt x="38" y="181"/>
                  <a:pt x="37" y="178"/>
                  <a:pt x="37" y="173"/>
                </a:cubicBezTo>
                <a:cubicBezTo>
                  <a:pt x="37" y="167"/>
                  <a:pt x="42" y="166"/>
                  <a:pt x="43" y="165"/>
                </a:cubicBezTo>
                <a:cubicBezTo>
                  <a:pt x="45" y="163"/>
                  <a:pt x="41" y="156"/>
                  <a:pt x="43" y="155"/>
                </a:cubicBezTo>
                <a:cubicBezTo>
                  <a:pt x="45" y="154"/>
                  <a:pt x="44" y="150"/>
                  <a:pt x="46" y="149"/>
                </a:cubicBezTo>
                <a:cubicBezTo>
                  <a:pt x="47" y="148"/>
                  <a:pt x="47" y="145"/>
                  <a:pt x="48" y="142"/>
                </a:cubicBezTo>
                <a:cubicBezTo>
                  <a:pt x="49" y="139"/>
                  <a:pt x="46" y="138"/>
                  <a:pt x="46" y="135"/>
                </a:cubicBezTo>
                <a:cubicBezTo>
                  <a:pt x="46" y="132"/>
                  <a:pt x="45" y="130"/>
                  <a:pt x="43" y="127"/>
                </a:cubicBezTo>
                <a:cubicBezTo>
                  <a:pt x="41" y="124"/>
                  <a:pt x="42" y="118"/>
                  <a:pt x="43" y="118"/>
                </a:cubicBezTo>
                <a:cubicBezTo>
                  <a:pt x="45" y="118"/>
                  <a:pt x="44" y="113"/>
                  <a:pt x="47" y="112"/>
                </a:cubicBezTo>
                <a:cubicBezTo>
                  <a:pt x="49" y="111"/>
                  <a:pt x="48" y="107"/>
                  <a:pt x="47" y="104"/>
                </a:cubicBezTo>
                <a:cubicBezTo>
                  <a:pt x="45" y="100"/>
                  <a:pt x="49" y="102"/>
                  <a:pt x="49" y="100"/>
                </a:cubicBezTo>
                <a:cubicBezTo>
                  <a:pt x="49" y="97"/>
                  <a:pt x="50" y="93"/>
                  <a:pt x="52" y="92"/>
                </a:cubicBezTo>
                <a:cubicBezTo>
                  <a:pt x="55" y="91"/>
                  <a:pt x="55" y="87"/>
                  <a:pt x="55" y="86"/>
                </a:cubicBezTo>
                <a:cubicBezTo>
                  <a:pt x="55" y="84"/>
                  <a:pt x="58" y="83"/>
                  <a:pt x="60" y="82"/>
                </a:cubicBezTo>
                <a:cubicBezTo>
                  <a:pt x="61" y="80"/>
                  <a:pt x="57" y="78"/>
                  <a:pt x="59" y="76"/>
                </a:cubicBezTo>
                <a:cubicBezTo>
                  <a:pt x="62" y="75"/>
                  <a:pt x="57" y="69"/>
                  <a:pt x="59" y="68"/>
                </a:cubicBezTo>
                <a:cubicBezTo>
                  <a:pt x="60" y="66"/>
                  <a:pt x="59" y="64"/>
                  <a:pt x="59" y="62"/>
                </a:cubicBezTo>
                <a:cubicBezTo>
                  <a:pt x="59" y="60"/>
                  <a:pt x="67" y="56"/>
                  <a:pt x="68" y="55"/>
                </a:cubicBezTo>
                <a:cubicBezTo>
                  <a:pt x="69" y="53"/>
                  <a:pt x="70" y="49"/>
                  <a:pt x="70" y="45"/>
                </a:cubicBezTo>
                <a:cubicBezTo>
                  <a:pt x="68" y="47"/>
                  <a:pt x="65" y="48"/>
                  <a:pt x="65" y="47"/>
                </a:cubicBezTo>
                <a:cubicBezTo>
                  <a:pt x="64" y="45"/>
                  <a:pt x="65" y="40"/>
                  <a:pt x="63" y="38"/>
                </a:cubicBezTo>
                <a:cubicBezTo>
                  <a:pt x="61" y="36"/>
                  <a:pt x="62" y="32"/>
                  <a:pt x="60" y="31"/>
                </a:cubicBezTo>
                <a:cubicBezTo>
                  <a:pt x="58" y="30"/>
                  <a:pt x="55" y="25"/>
                  <a:pt x="57" y="24"/>
                </a:cubicBezTo>
                <a:cubicBezTo>
                  <a:pt x="59" y="23"/>
                  <a:pt x="57" y="20"/>
                  <a:pt x="59" y="18"/>
                </a:cubicBezTo>
                <a:cubicBezTo>
                  <a:pt x="61" y="17"/>
                  <a:pt x="58" y="17"/>
                  <a:pt x="56" y="14"/>
                </a:cubicBezTo>
                <a:cubicBezTo>
                  <a:pt x="53" y="11"/>
                  <a:pt x="57" y="7"/>
                  <a:pt x="54" y="5"/>
                </a:cubicBezTo>
                <a:cubicBezTo>
                  <a:pt x="51" y="3"/>
                  <a:pt x="51" y="0"/>
                  <a:pt x="50" y="2"/>
                </a:cubicBezTo>
                <a:cubicBezTo>
                  <a:pt x="49" y="3"/>
                  <a:pt x="49" y="7"/>
                  <a:pt x="47" y="8"/>
                </a:cubicBezTo>
                <a:cubicBezTo>
                  <a:pt x="46" y="8"/>
                  <a:pt x="46" y="9"/>
                  <a:pt x="45" y="9"/>
                </a:cubicBezTo>
                <a:cubicBezTo>
                  <a:pt x="45" y="11"/>
                  <a:pt x="44" y="15"/>
                  <a:pt x="45" y="17"/>
                </a:cubicBezTo>
                <a:cubicBezTo>
                  <a:pt x="46" y="19"/>
                  <a:pt x="47" y="32"/>
                  <a:pt x="46" y="37"/>
                </a:cubicBezTo>
                <a:cubicBezTo>
                  <a:pt x="45" y="42"/>
                  <a:pt x="44" y="46"/>
                  <a:pt x="43" y="49"/>
                </a:cubicBezTo>
                <a:cubicBezTo>
                  <a:pt x="41" y="52"/>
                  <a:pt x="45" y="53"/>
                  <a:pt x="44" y="54"/>
                </a:cubicBezTo>
                <a:cubicBezTo>
                  <a:pt x="42" y="55"/>
                  <a:pt x="43" y="59"/>
                  <a:pt x="43" y="65"/>
                </a:cubicBezTo>
                <a:cubicBezTo>
                  <a:pt x="43" y="70"/>
                  <a:pt x="39" y="80"/>
                  <a:pt x="39" y="83"/>
                </a:cubicBezTo>
                <a:cubicBezTo>
                  <a:pt x="39" y="86"/>
                  <a:pt x="37" y="88"/>
                  <a:pt x="37" y="91"/>
                </a:cubicBezTo>
                <a:cubicBezTo>
                  <a:pt x="37" y="95"/>
                  <a:pt x="35" y="97"/>
                  <a:pt x="33" y="98"/>
                </a:cubicBezTo>
                <a:cubicBezTo>
                  <a:pt x="31" y="100"/>
                  <a:pt x="37" y="105"/>
                  <a:pt x="36" y="108"/>
                </a:cubicBezTo>
                <a:cubicBezTo>
                  <a:pt x="36" y="111"/>
                  <a:pt x="33" y="112"/>
                  <a:pt x="33" y="117"/>
                </a:cubicBezTo>
                <a:cubicBezTo>
                  <a:pt x="35" y="123"/>
                  <a:pt x="33" y="132"/>
                  <a:pt x="33" y="134"/>
                </a:cubicBezTo>
                <a:cubicBezTo>
                  <a:pt x="33" y="136"/>
                  <a:pt x="31" y="136"/>
                  <a:pt x="32" y="140"/>
                </a:cubicBezTo>
                <a:cubicBezTo>
                  <a:pt x="32" y="144"/>
                  <a:pt x="29" y="145"/>
                  <a:pt x="29" y="150"/>
                </a:cubicBezTo>
                <a:cubicBezTo>
                  <a:pt x="28" y="155"/>
                  <a:pt x="24" y="163"/>
                  <a:pt x="23" y="167"/>
                </a:cubicBezTo>
                <a:cubicBezTo>
                  <a:pt x="21" y="171"/>
                  <a:pt x="21" y="173"/>
                  <a:pt x="19" y="173"/>
                </a:cubicBezTo>
                <a:cubicBezTo>
                  <a:pt x="17" y="173"/>
                  <a:pt x="16" y="176"/>
                  <a:pt x="18" y="179"/>
                </a:cubicBezTo>
                <a:cubicBezTo>
                  <a:pt x="19" y="183"/>
                  <a:pt x="17" y="186"/>
                  <a:pt x="19" y="190"/>
                </a:cubicBezTo>
                <a:cubicBezTo>
                  <a:pt x="21" y="193"/>
                  <a:pt x="20" y="194"/>
                  <a:pt x="19" y="198"/>
                </a:cubicBezTo>
                <a:cubicBezTo>
                  <a:pt x="18" y="201"/>
                  <a:pt x="17" y="201"/>
                  <a:pt x="17" y="204"/>
                </a:cubicBezTo>
                <a:cubicBezTo>
                  <a:pt x="17" y="208"/>
                  <a:pt x="14" y="210"/>
                  <a:pt x="16" y="214"/>
                </a:cubicBezTo>
                <a:cubicBezTo>
                  <a:pt x="17" y="218"/>
                  <a:pt x="17" y="219"/>
                  <a:pt x="15" y="219"/>
                </a:cubicBezTo>
                <a:cubicBezTo>
                  <a:pt x="13" y="219"/>
                  <a:pt x="12" y="222"/>
                  <a:pt x="11" y="228"/>
                </a:cubicBezTo>
                <a:cubicBezTo>
                  <a:pt x="11" y="233"/>
                  <a:pt x="11" y="233"/>
                  <a:pt x="15" y="233"/>
                </a:cubicBezTo>
                <a:cubicBezTo>
                  <a:pt x="20" y="233"/>
                  <a:pt x="16" y="218"/>
                  <a:pt x="19" y="218"/>
                </a:cubicBezTo>
                <a:cubicBezTo>
                  <a:pt x="21" y="218"/>
                  <a:pt x="19" y="216"/>
                  <a:pt x="22" y="215"/>
                </a:cubicBezTo>
                <a:cubicBezTo>
                  <a:pt x="25" y="215"/>
                  <a:pt x="22" y="218"/>
                  <a:pt x="24" y="218"/>
                </a:cubicBezTo>
                <a:cubicBezTo>
                  <a:pt x="26" y="219"/>
                  <a:pt x="27" y="220"/>
                  <a:pt x="25" y="222"/>
                </a:cubicBezTo>
                <a:cubicBezTo>
                  <a:pt x="22" y="224"/>
                  <a:pt x="25" y="227"/>
                  <a:pt x="24" y="229"/>
                </a:cubicBezTo>
                <a:cubicBezTo>
                  <a:pt x="23" y="231"/>
                  <a:pt x="21" y="233"/>
                  <a:pt x="22" y="235"/>
                </a:cubicBezTo>
                <a:cubicBezTo>
                  <a:pt x="23" y="237"/>
                  <a:pt x="21" y="237"/>
                  <a:pt x="20" y="240"/>
                </a:cubicBezTo>
                <a:cubicBezTo>
                  <a:pt x="20" y="243"/>
                  <a:pt x="22" y="244"/>
                  <a:pt x="21" y="244"/>
                </a:cubicBezTo>
                <a:cubicBezTo>
                  <a:pt x="20" y="245"/>
                  <a:pt x="22" y="247"/>
                  <a:pt x="21" y="248"/>
                </a:cubicBezTo>
                <a:cubicBezTo>
                  <a:pt x="19" y="248"/>
                  <a:pt x="20" y="250"/>
                  <a:pt x="21" y="252"/>
                </a:cubicBezTo>
                <a:cubicBezTo>
                  <a:pt x="22" y="255"/>
                  <a:pt x="19" y="253"/>
                  <a:pt x="17" y="255"/>
                </a:cubicBezTo>
                <a:cubicBezTo>
                  <a:pt x="15" y="256"/>
                  <a:pt x="19" y="258"/>
                  <a:pt x="18" y="260"/>
                </a:cubicBezTo>
                <a:cubicBezTo>
                  <a:pt x="16" y="262"/>
                  <a:pt x="14" y="259"/>
                  <a:pt x="12" y="258"/>
                </a:cubicBezTo>
                <a:cubicBezTo>
                  <a:pt x="11" y="257"/>
                  <a:pt x="14" y="255"/>
                  <a:pt x="16" y="253"/>
                </a:cubicBezTo>
                <a:cubicBezTo>
                  <a:pt x="18" y="251"/>
                  <a:pt x="14" y="246"/>
                  <a:pt x="12" y="247"/>
                </a:cubicBezTo>
                <a:cubicBezTo>
                  <a:pt x="9" y="248"/>
                  <a:pt x="14" y="251"/>
                  <a:pt x="14" y="253"/>
                </a:cubicBezTo>
                <a:cubicBezTo>
                  <a:pt x="14" y="256"/>
                  <a:pt x="10" y="253"/>
                  <a:pt x="10" y="255"/>
                </a:cubicBezTo>
                <a:cubicBezTo>
                  <a:pt x="10" y="258"/>
                  <a:pt x="7" y="257"/>
                  <a:pt x="5" y="259"/>
                </a:cubicBezTo>
                <a:cubicBezTo>
                  <a:pt x="4" y="260"/>
                  <a:pt x="8" y="262"/>
                  <a:pt x="6" y="262"/>
                </a:cubicBezTo>
                <a:cubicBezTo>
                  <a:pt x="4" y="263"/>
                  <a:pt x="1" y="265"/>
                  <a:pt x="1" y="267"/>
                </a:cubicBezTo>
                <a:cubicBezTo>
                  <a:pt x="1" y="269"/>
                  <a:pt x="3" y="269"/>
                  <a:pt x="3" y="268"/>
                </a:cubicBezTo>
                <a:cubicBezTo>
                  <a:pt x="3" y="266"/>
                  <a:pt x="6" y="265"/>
                  <a:pt x="7" y="268"/>
                </a:cubicBezTo>
                <a:cubicBezTo>
                  <a:pt x="7" y="270"/>
                  <a:pt x="9" y="268"/>
                  <a:pt x="11" y="268"/>
                </a:cubicBezTo>
                <a:cubicBezTo>
                  <a:pt x="14" y="269"/>
                  <a:pt x="13" y="272"/>
                  <a:pt x="12" y="272"/>
                </a:cubicBezTo>
                <a:cubicBezTo>
                  <a:pt x="10" y="272"/>
                  <a:pt x="9" y="275"/>
                  <a:pt x="9" y="277"/>
                </a:cubicBezTo>
                <a:cubicBezTo>
                  <a:pt x="10" y="280"/>
                  <a:pt x="15" y="277"/>
                  <a:pt x="17" y="278"/>
                </a:cubicBezTo>
                <a:cubicBezTo>
                  <a:pt x="19" y="279"/>
                  <a:pt x="18" y="282"/>
                  <a:pt x="17" y="281"/>
                </a:cubicBezTo>
                <a:cubicBezTo>
                  <a:pt x="16" y="280"/>
                  <a:pt x="13" y="278"/>
                  <a:pt x="12" y="280"/>
                </a:cubicBezTo>
                <a:cubicBezTo>
                  <a:pt x="10" y="282"/>
                  <a:pt x="8" y="281"/>
                  <a:pt x="7" y="280"/>
                </a:cubicBezTo>
                <a:cubicBezTo>
                  <a:pt x="5" y="280"/>
                  <a:pt x="0" y="283"/>
                  <a:pt x="2" y="285"/>
                </a:cubicBezTo>
                <a:cubicBezTo>
                  <a:pt x="3" y="286"/>
                  <a:pt x="3" y="288"/>
                  <a:pt x="5" y="288"/>
                </a:cubicBezTo>
                <a:cubicBezTo>
                  <a:pt x="6" y="288"/>
                  <a:pt x="8" y="287"/>
                  <a:pt x="8" y="286"/>
                </a:cubicBezTo>
                <a:cubicBezTo>
                  <a:pt x="9" y="284"/>
                  <a:pt x="12" y="283"/>
                  <a:pt x="12" y="286"/>
                </a:cubicBezTo>
                <a:cubicBezTo>
                  <a:pt x="12" y="289"/>
                  <a:pt x="8" y="288"/>
                  <a:pt x="8" y="290"/>
                </a:cubicBezTo>
                <a:cubicBezTo>
                  <a:pt x="7" y="291"/>
                  <a:pt x="6" y="293"/>
                  <a:pt x="3" y="294"/>
                </a:cubicBezTo>
                <a:cubicBezTo>
                  <a:pt x="1" y="296"/>
                  <a:pt x="3" y="299"/>
                  <a:pt x="5" y="298"/>
                </a:cubicBezTo>
                <a:cubicBezTo>
                  <a:pt x="7" y="297"/>
                  <a:pt x="5" y="300"/>
                  <a:pt x="7" y="300"/>
                </a:cubicBezTo>
                <a:cubicBezTo>
                  <a:pt x="10" y="301"/>
                  <a:pt x="10" y="299"/>
                  <a:pt x="10" y="297"/>
                </a:cubicBezTo>
                <a:cubicBezTo>
                  <a:pt x="9" y="295"/>
                  <a:pt x="11" y="291"/>
                  <a:pt x="13" y="293"/>
                </a:cubicBezTo>
                <a:cubicBezTo>
                  <a:pt x="15" y="295"/>
                  <a:pt x="12" y="297"/>
                  <a:pt x="12" y="299"/>
                </a:cubicBezTo>
                <a:cubicBezTo>
                  <a:pt x="12" y="301"/>
                  <a:pt x="11" y="303"/>
                  <a:pt x="11" y="305"/>
                </a:cubicBezTo>
                <a:cubicBezTo>
                  <a:pt x="11" y="307"/>
                  <a:pt x="8" y="306"/>
                  <a:pt x="9" y="308"/>
                </a:cubicBezTo>
                <a:cubicBezTo>
                  <a:pt x="9" y="310"/>
                  <a:pt x="4" y="309"/>
                  <a:pt x="6" y="310"/>
                </a:cubicBezTo>
                <a:cubicBezTo>
                  <a:pt x="8" y="312"/>
                  <a:pt x="5" y="314"/>
                  <a:pt x="6" y="315"/>
                </a:cubicBezTo>
                <a:cubicBezTo>
                  <a:pt x="7" y="316"/>
                  <a:pt x="8" y="313"/>
                  <a:pt x="10" y="314"/>
                </a:cubicBezTo>
                <a:cubicBezTo>
                  <a:pt x="12" y="315"/>
                  <a:pt x="12" y="315"/>
                  <a:pt x="14" y="314"/>
                </a:cubicBezTo>
                <a:cubicBezTo>
                  <a:pt x="17" y="313"/>
                  <a:pt x="18" y="316"/>
                  <a:pt x="16" y="317"/>
                </a:cubicBezTo>
                <a:cubicBezTo>
                  <a:pt x="13" y="317"/>
                  <a:pt x="11" y="320"/>
                  <a:pt x="12" y="320"/>
                </a:cubicBezTo>
                <a:cubicBezTo>
                  <a:pt x="13" y="321"/>
                  <a:pt x="16" y="319"/>
                  <a:pt x="17" y="321"/>
                </a:cubicBezTo>
                <a:cubicBezTo>
                  <a:pt x="18" y="323"/>
                  <a:pt x="19" y="323"/>
                  <a:pt x="20" y="320"/>
                </a:cubicBezTo>
                <a:cubicBezTo>
                  <a:pt x="20" y="318"/>
                  <a:pt x="24" y="320"/>
                  <a:pt x="25" y="322"/>
                </a:cubicBezTo>
                <a:cubicBezTo>
                  <a:pt x="25" y="324"/>
                  <a:pt x="20" y="325"/>
                  <a:pt x="18" y="325"/>
                </a:cubicBezTo>
                <a:cubicBezTo>
                  <a:pt x="15" y="324"/>
                  <a:pt x="13" y="327"/>
                  <a:pt x="15" y="330"/>
                </a:cubicBezTo>
                <a:cubicBezTo>
                  <a:pt x="17" y="332"/>
                  <a:pt x="19" y="330"/>
                  <a:pt x="21" y="328"/>
                </a:cubicBezTo>
                <a:cubicBezTo>
                  <a:pt x="23" y="326"/>
                  <a:pt x="33" y="326"/>
                  <a:pt x="33" y="328"/>
                </a:cubicBezTo>
                <a:cubicBezTo>
                  <a:pt x="34" y="330"/>
                  <a:pt x="29" y="329"/>
                  <a:pt x="28" y="330"/>
                </a:cubicBezTo>
                <a:cubicBezTo>
                  <a:pt x="28" y="331"/>
                  <a:pt x="24" y="332"/>
                  <a:pt x="23" y="331"/>
                </a:cubicBezTo>
                <a:cubicBezTo>
                  <a:pt x="23" y="329"/>
                  <a:pt x="19" y="331"/>
                  <a:pt x="19" y="334"/>
                </a:cubicBezTo>
                <a:cubicBezTo>
                  <a:pt x="19" y="336"/>
                  <a:pt x="16" y="336"/>
                  <a:pt x="19" y="337"/>
                </a:cubicBezTo>
                <a:cubicBezTo>
                  <a:pt x="22" y="338"/>
                  <a:pt x="21" y="333"/>
                  <a:pt x="26" y="334"/>
                </a:cubicBezTo>
                <a:cubicBezTo>
                  <a:pt x="31" y="334"/>
                  <a:pt x="34" y="329"/>
                  <a:pt x="36" y="332"/>
                </a:cubicBezTo>
                <a:cubicBezTo>
                  <a:pt x="37" y="335"/>
                  <a:pt x="31" y="337"/>
                  <a:pt x="30" y="335"/>
                </a:cubicBezTo>
                <a:cubicBezTo>
                  <a:pt x="28" y="334"/>
                  <a:pt x="25" y="337"/>
                  <a:pt x="25" y="339"/>
                </a:cubicBezTo>
                <a:cubicBezTo>
                  <a:pt x="26" y="342"/>
                  <a:pt x="20" y="339"/>
                  <a:pt x="17" y="338"/>
                </a:cubicBezTo>
                <a:cubicBezTo>
                  <a:pt x="14" y="338"/>
                  <a:pt x="15" y="341"/>
                  <a:pt x="18" y="344"/>
                </a:cubicBezTo>
                <a:cubicBezTo>
                  <a:pt x="20" y="346"/>
                  <a:pt x="22" y="343"/>
                  <a:pt x="25" y="345"/>
                </a:cubicBezTo>
                <a:cubicBezTo>
                  <a:pt x="28" y="347"/>
                  <a:pt x="28" y="349"/>
                  <a:pt x="30" y="347"/>
                </a:cubicBezTo>
                <a:cubicBezTo>
                  <a:pt x="32" y="345"/>
                  <a:pt x="30" y="346"/>
                  <a:pt x="28" y="345"/>
                </a:cubicBezTo>
                <a:cubicBezTo>
                  <a:pt x="27" y="344"/>
                  <a:pt x="28" y="341"/>
                  <a:pt x="32" y="342"/>
                </a:cubicBezTo>
                <a:cubicBezTo>
                  <a:pt x="35" y="344"/>
                  <a:pt x="39" y="341"/>
                  <a:pt x="38" y="337"/>
                </a:cubicBezTo>
                <a:cubicBezTo>
                  <a:pt x="37" y="332"/>
                  <a:pt x="41" y="330"/>
                  <a:pt x="45" y="329"/>
                </a:cubicBezTo>
                <a:cubicBezTo>
                  <a:pt x="49" y="328"/>
                  <a:pt x="47" y="332"/>
                  <a:pt x="44" y="333"/>
                </a:cubicBezTo>
                <a:cubicBezTo>
                  <a:pt x="41" y="334"/>
                  <a:pt x="40" y="335"/>
                  <a:pt x="43" y="338"/>
                </a:cubicBezTo>
                <a:cubicBezTo>
                  <a:pt x="45" y="340"/>
                  <a:pt x="48" y="336"/>
                  <a:pt x="50" y="338"/>
                </a:cubicBezTo>
                <a:cubicBezTo>
                  <a:pt x="52" y="340"/>
                  <a:pt x="46" y="340"/>
                  <a:pt x="46" y="341"/>
                </a:cubicBezTo>
                <a:cubicBezTo>
                  <a:pt x="45" y="343"/>
                  <a:pt x="49" y="346"/>
                  <a:pt x="46" y="347"/>
                </a:cubicBezTo>
                <a:cubicBezTo>
                  <a:pt x="43" y="349"/>
                  <a:pt x="44" y="341"/>
                  <a:pt x="43" y="341"/>
                </a:cubicBezTo>
                <a:cubicBezTo>
                  <a:pt x="41" y="340"/>
                  <a:pt x="39" y="341"/>
                  <a:pt x="41" y="346"/>
                </a:cubicBezTo>
                <a:cubicBezTo>
                  <a:pt x="43" y="350"/>
                  <a:pt x="39" y="346"/>
                  <a:pt x="37" y="344"/>
                </a:cubicBezTo>
                <a:cubicBezTo>
                  <a:pt x="35" y="342"/>
                  <a:pt x="33" y="345"/>
                  <a:pt x="35" y="347"/>
                </a:cubicBezTo>
                <a:cubicBezTo>
                  <a:pt x="37" y="349"/>
                  <a:pt x="31" y="347"/>
                  <a:pt x="31" y="350"/>
                </a:cubicBezTo>
                <a:cubicBezTo>
                  <a:pt x="31" y="354"/>
                  <a:pt x="33" y="351"/>
                  <a:pt x="37" y="352"/>
                </a:cubicBezTo>
                <a:cubicBezTo>
                  <a:pt x="40" y="352"/>
                  <a:pt x="38" y="357"/>
                  <a:pt x="41" y="359"/>
                </a:cubicBezTo>
                <a:cubicBezTo>
                  <a:pt x="43" y="361"/>
                  <a:pt x="41" y="353"/>
                  <a:pt x="44" y="353"/>
                </a:cubicBezTo>
                <a:cubicBezTo>
                  <a:pt x="46" y="352"/>
                  <a:pt x="44" y="358"/>
                  <a:pt x="49" y="360"/>
                </a:cubicBezTo>
                <a:cubicBezTo>
                  <a:pt x="55" y="362"/>
                  <a:pt x="50" y="359"/>
                  <a:pt x="52" y="357"/>
                </a:cubicBezTo>
                <a:cubicBezTo>
                  <a:pt x="55" y="355"/>
                  <a:pt x="58" y="363"/>
                  <a:pt x="61" y="363"/>
                </a:cubicBezTo>
                <a:cubicBezTo>
                  <a:pt x="63" y="364"/>
                  <a:pt x="61" y="360"/>
                  <a:pt x="59" y="358"/>
                </a:cubicBezTo>
                <a:cubicBezTo>
                  <a:pt x="58" y="356"/>
                  <a:pt x="61" y="357"/>
                  <a:pt x="64" y="358"/>
                </a:cubicBezTo>
                <a:cubicBezTo>
                  <a:pt x="67" y="359"/>
                  <a:pt x="69" y="359"/>
                  <a:pt x="69" y="357"/>
                </a:cubicBezTo>
                <a:cubicBezTo>
                  <a:pt x="70" y="356"/>
                  <a:pt x="70" y="356"/>
                  <a:pt x="71" y="357"/>
                </a:cubicBezTo>
                <a:cubicBezTo>
                  <a:pt x="68" y="355"/>
                  <a:pt x="59" y="356"/>
                  <a:pt x="57" y="356"/>
                </a:cubicBezTo>
                <a:cubicBezTo>
                  <a:pt x="56" y="356"/>
                  <a:pt x="57" y="334"/>
                  <a:pt x="57" y="329"/>
                </a:cubicBezTo>
                <a:cubicBezTo>
                  <a:pt x="57" y="329"/>
                  <a:pt x="57" y="329"/>
                  <a:pt x="57" y="329"/>
                </a:cubicBezTo>
                <a:cubicBezTo>
                  <a:pt x="54" y="329"/>
                  <a:pt x="49" y="330"/>
                  <a:pt x="50" y="326"/>
                </a:cubicBezTo>
                <a:cubicBezTo>
                  <a:pt x="50" y="326"/>
                  <a:pt x="51" y="325"/>
                  <a:pt x="51" y="325"/>
                </a:cubicBezTo>
                <a:cubicBezTo>
                  <a:pt x="50" y="324"/>
                  <a:pt x="48" y="323"/>
                  <a:pt x="47" y="323"/>
                </a:cubicBezTo>
                <a:cubicBezTo>
                  <a:pt x="43" y="322"/>
                  <a:pt x="34" y="323"/>
                  <a:pt x="32" y="32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8" name="Freeform 111">
            <a:extLst>
              <a:ext uri="{FF2B5EF4-FFF2-40B4-BE49-F238E27FC236}">
                <a16:creationId xmlns:a16="http://schemas.microsoft.com/office/drawing/2014/main" id="{60FEE1C3-2637-46E9-8D30-1AA9867C5895}"/>
              </a:ext>
            </a:extLst>
          </p:cNvPr>
          <p:cNvSpPr>
            <a:spLocks/>
          </p:cNvSpPr>
          <p:nvPr/>
        </p:nvSpPr>
        <p:spPr bwMode="auto">
          <a:xfrm>
            <a:off x="4584188" y="5063047"/>
            <a:ext cx="178348" cy="180423"/>
          </a:xfrm>
          <a:custGeom>
            <a:avLst/>
            <a:gdLst>
              <a:gd name="T0" fmla="*/ 68 w 71"/>
              <a:gd name="T1" fmla="*/ 39 h 72"/>
              <a:gd name="T2" fmla="*/ 62 w 71"/>
              <a:gd name="T3" fmla="*/ 41 h 72"/>
              <a:gd name="T4" fmla="*/ 58 w 71"/>
              <a:gd name="T5" fmla="*/ 32 h 72"/>
              <a:gd name="T6" fmla="*/ 52 w 71"/>
              <a:gd name="T7" fmla="*/ 25 h 72"/>
              <a:gd name="T8" fmla="*/ 45 w 71"/>
              <a:gd name="T9" fmla="*/ 24 h 72"/>
              <a:gd name="T10" fmla="*/ 41 w 71"/>
              <a:gd name="T11" fmla="*/ 18 h 72"/>
              <a:gd name="T12" fmla="*/ 40 w 71"/>
              <a:gd name="T13" fmla="*/ 8 h 72"/>
              <a:gd name="T14" fmla="*/ 39 w 71"/>
              <a:gd name="T15" fmla="*/ 3 h 72"/>
              <a:gd name="T16" fmla="*/ 38 w 71"/>
              <a:gd name="T17" fmla="*/ 4 h 72"/>
              <a:gd name="T18" fmla="*/ 30 w 71"/>
              <a:gd name="T19" fmla="*/ 1 h 72"/>
              <a:gd name="T20" fmla="*/ 21 w 71"/>
              <a:gd name="T21" fmla="*/ 2 h 72"/>
              <a:gd name="T22" fmla="*/ 11 w 71"/>
              <a:gd name="T23" fmla="*/ 3 h 72"/>
              <a:gd name="T24" fmla="*/ 5 w 71"/>
              <a:gd name="T25" fmla="*/ 11 h 72"/>
              <a:gd name="T26" fmla="*/ 3 w 71"/>
              <a:gd name="T27" fmla="*/ 23 h 72"/>
              <a:gd name="T28" fmla="*/ 0 w 71"/>
              <a:gd name="T29" fmla="*/ 23 h 72"/>
              <a:gd name="T30" fmla="*/ 11 w 71"/>
              <a:gd name="T31" fmla="*/ 35 h 72"/>
              <a:gd name="T32" fmla="*/ 20 w 71"/>
              <a:gd name="T33" fmla="*/ 40 h 72"/>
              <a:gd name="T34" fmla="*/ 29 w 71"/>
              <a:gd name="T35" fmla="*/ 45 h 72"/>
              <a:gd name="T36" fmla="*/ 44 w 71"/>
              <a:gd name="T37" fmla="*/ 52 h 72"/>
              <a:gd name="T38" fmla="*/ 38 w 71"/>
              <a:gd name="T39" fmla="*/ 63 h 72"/>
              <a:gd name="T40" fmla="*/ 35 w 71"/>
              <a:gd name="T41" fmla="*/ 68 h 72"/>
              <a:gd name="T42" fmla="*/ 43 w 71"/>
              <a:gd name="T43" fmla="*/ 70 h 72"/>
              <a:gd name="T44" fmla="*/ 50 w 71"/>
              <a:gd name="T45" fmla="*/ 71 h 72"/>
              <a:gd name="T46" fmla="*/ 57 w 71"/>
              <a:gd name="T47" fmla="*/ 69 h 72"/>
              <a:gd name="T48" fmla="*/ 64 w 71"/>
              <a:gd name="T49" fmla="*/ 66 h 72"/>
              <a:gd name="T50" fmla="*/ 68 w 71"/>
              <a:gd name="T51" fmla="*/ 54 h 72"/>
              <a:gd name="T52" fmla="*/ 68 w 71"/>
              <a:gd name="T53" fmla="*/ 39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71" h="72">
                <a:moveTo>
                  <a:pt x="68" y="39"/>
                </a:moveTo>
                <a:cubicBezTo>
                  <a:pt x="65" y="38"/>
                  <a:pt x="63" y="41"/>
                  <a:pt x="62" y="41"/>
                </a:cubicBezTo>
                <a:cubicBezTo>
                  <a:pt x="61" y="41"/>
                  <a:pt x="58" y="34"/>
                  <a:pt x="58" y="32"/>
                </a:cubicBezTo>
                <a:cubicBezTo>
                  <a:pt x="57" y="29"/>
                  <a:pt x="54" y="24"/>
                  <a:pt x="52" y="25"/>
                </a:cubicBezTo>
                <a:cubicBezTo>
                  <a:pt x="50" y="26"/>
                  <a:pt x="51" y="24"/>
                  <a:pt x="45" y="24"/>
                </a:cubicBezTo>
                <a:cubicBezTo>
                  <a:pt x="40" y="24"/>
                  <a:pt x="40" y="23"/>
                  <a:pt x="41" y="18"/>
                </a:cubicBezTo>
                <a:cubicBezTo>
                  <a:pt x="42" y="12"/>
                  <a:pt x="37" y="9"/>
                  <a:pt x="40" y="8"/>
                </a:cubicBezTo>
                <a:cubicBezTo>
                  <a:pt x="41" y="7"/>
                  <a:pt x="41" y="6"/>
                  <a:pt x="39" y="3"/>
                </a:cubicBezTo>
                <a:cubicBezTo>
                  <a:pt x="39" y="4"/>
                  <a:pt x="38" y="4"/>
                  <a:pt x="38" y="4"/>
                </a:cubicBezTo>
                <a:cubicBezTo>
                  <a:pt x="36" y="4"/>
                  <a:pt x="34" y="1"/>
                  <a:pt x="30" y="1"/>
                </a:cubicBezTo>
                <a:cubicBezTo>
                  <a:pt x="27" y="1"/>
                  <a:pt x="23" y="0"/>
                  <a:pt x="21" y="2"/>
                </a:cubicBezTo>
                <a:cubicBezTo>
                  <a:pt x="19" y="3"/>
                  <a:pt x="14" y="1"/>
                  <a:pt x="11" y="3"/>
                </a:cubicBezTo>
                <a:cubicBezTo>
                  <a:pt x="8" y="5"/>
                  <a:pt x="5" y="9"/>
                  <a:pt x="5" y="11"/>
                </a:cubicBezTo>
                <a:cubicBezTo>
                  <a:pt x="5" y="12"/>
                  <a:pt x="4" y="23"/>
                  <a:pt x="3" y="23"/>
                </a:cubicBezTo>
                <a:cubicBezTo>
                  <a:pt x="2" y="23"/>
                  <a:pt x="1" y="23"/>
                  <a:pt x="0" y="23"/>
                </a:cubicBezTo>
                <a:cubicBezTo>
                  <a:pt x="2" y="26"/>
                  <a:pt x="8" y="32"/>
                  <a:pt x="11" y="35"/>
                </a:cubicBezTo>
                <a:cubicBezTo>
                  <a:pt x="15" y="37"/>
                  <a:pt x="15" y="40"/>
                  <a:pt x="20" y="40"/>
                </a:cubicBezTo>
                <a:cubicBezTo>
                  <a:pt x="25" y="41"/>
                  <a:pt x="27" y="42"/>
                  <a:pt x="29" y="45"/>
                </a:cubicBezTo>
                <a:cubicBezTo>
                  <a:pt x="31" y="47"/>
                  <a:pt x="43" y="50"/>
                  <a:pt x="44" y="52"/>
                </a:cubicBezTo>
                <a:cubicBezTo>
                  <a:pt x="45" y="54"/>
                  <a:pt x="38" y="59"/>
                  <a:pt x="38" y="63"/>
                </a:cubicBezTo>
                <a:cubicBezTo>
                  <a:pt x="38" y="67"/>
                  <a:pt x="35" y="67"/>
                  <a:pt x="35" y="68"/>
                </a:cubicBezTo>
                <a:cubicBezTo>
                  <a:pt x="35" y="70"/>
                  <a:pt x="41" y="69"/>
                  <a:pt x="43" y="70"/>
                </a:cubicBezTo>
                <a:cubicBezTo>
                  <a:pt x="44" y="71"/>
                  <a:pt x="48" y="69"/>
                  <a:pt x="50" y="71"/>
                </a:cubicBezTo>
                <a:cubicBezTo>
                  <a:pt x="53" y="72"/>
                  <a:pt x="55" y="69"/>
                  <a:pt x="57" y="69"/>
                </a:cubicBezTo>
                <a:cubicBezTo>
                  <a:pt x="59" y="70"/>
                  <a:pt x="61" y="66"/>
                  <a:pt x="64" y="66"/>
                </a:cubicBezTo>
                <a:cubicBezTo>
                  <a:pt x="66" y="66"/>
                  <a:pt x="68" y="58"/>
                  <a:pt x="68" y="54"/>
                </a:cubicBezTo>
                <a:cubicBezTo>
                  <a:pt x="67" y="51"/>
                  <a:pt x="71" y="41"/>
                  <a:pt x="68" y="3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9" name="Freeform 112">
            <a:extLst>
              <a:ext uri="{FF2B5EF4-FFF2-40B4-BE49-F238E27FC236}">
                <a16:creationId xmlns:a16="http://schemas.microsoft.com/office/drawing/2014/main" id="{53F6BBAC-488F-4B88-A053-4477134EFD46}"/>
              </a:ext>
            </a:extLst>
          </p:cNvPr>
          <p:cNvSpPr>
            <a:spLocks/>
          </p:cNvSpPr>
          <p:nvPr/>
        </p:nvSpPr>
        <p:spPr bwMode="auto">
          <a:xfrm>
            <a:off x="4111359" y="4438828"/>
            <a:ext cx="68437" cy="53919"/>
          </a:xfrm>
          <a:custGeom>
            <a:avLst/>
            <a:gdLst>
              <a:gd name="T0" fmla="*/ 26 w 27"/>
              <a:gd name="T1" fmla="*/ 17 h 21"/>
              <a:gd name="T2" fmla="*/ 27 w 27"/>
              <a:gd name="T3" fmla="*/ 12 h 21"/>
              <a:gd name="T4" fmla="*/ 19 w 27"/>
              <a:gd name="T5" fmla="*/ 2 h 21"/>
              <a:gd name="T6" fmla="*/ 15 w 27"/>
              <a:gd name="T7" fmla="*/ 1 h 21"/>
              <a:gd name="T8" fmla="*/ 7 w 27"/>
              <a:gd name="T9" fmla="*/ 0 h 21"/>
              <a:gd name="T10" fmla="*/ 2 w 27"/>
              <a:gd name="T11" fmla="*/ 0 h 21"/>
              <a:gd name="T12" fmla="*/ 2 w 27"/>
              <a:gd name="T13" fmla="*/ 3 h 21"/>
              <a:gd name="T14" fmla="*/ 4 w 27"/>
              <a:gd name="T15" fmla="*/ 10 h 21"/>
              <a:gd name="T16" fmla="*/ 9 w 27"/>
              <a:gd name="T17" fmla="*/ 9 h 21"/>
              <a:gd name="T18" fmla="*/ 12 w 27"/>
              <a:gd name="T19" fmla="*/ 12 h 21"/>
              <a:gd name="T20" fmla="*/ 18 w 27"/>
              <a:gd name="T21" fmla="*/ 17 h 21"/>
              <a:gd name="T22" fmla="*/ 23 w 27"/>
              <a:gd name="T23" fmla="*/ 21 h 21"/>
              <a:gd name="T24" fmla="*/ 24 w 27"/>
              <a:gd name="T25" fmla="*/ 21 h 21"/>
              <a:gd name="T26" fmla="*/ 26 w 27"/>
              <a:gd name="T27" fmla="*/ 17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21">
                <a:moveTo>
                  <a:pt x="26" y="17"/>
                </a:moveTo>
                <a:cubicBezTo>
                  <a:pt x="25" y="16"/>
                  <a:pt x="25" y="14"/>
                  <a:pt x="27" y="12"/>
                </a:cubicBezTo>
                <a:cubicBezTo>
                  <a:pt x="24" y="9"/>
                  <a:pt x="21" y="4"/>
                  <a:pt x="19" y="2"/>
                </a:cubicBezTo>
                <a:cubicBezTo>
                  <a:pt x="17" y="2"/>
                  <a:pt x="16" y="2"/>
                  <a:pt x="15" y="1"/>
                </a:cubicBezTo>
                <a:cubicBezTo>
                  <a:pt x="13" y="0"/>
                  <a:pt x="9" y="1"/>
                  <a:pt x="7" y="0"/>
                </a:cubicBezTo>
                <a:cubicBezTo>
                  <a:pt x="6" y="0"/>
                  <a:pt x="4" y="0"/>
                  <a:pt x="2" y="0"/>
                </a:cubicBezTo>
                <a:cubicBezTo>
                  <a:pt x="3" y="1"/>
                  <a:pt x="3" y="2"/>
                  <a:pt x="2" y="3"/>
                </a:cubicBezTo>
                <a:cubicBezTo>
                  <a:pt x="0" y="4"/>
                  <a:pt x="0" y="8"/>
                  <a:pt x="4" y="10"/>
                </a:cubicBezTo>
                <a:cubicBezTo>
                  <a:pt x="8" y="11"/>
                  <a:pt x="7" y="9"/>
                  <a:pt x="9" y="9"/>
                </a:cubicBezTo>
                <a:cubicBezTo>
                  <a:pt x="11" y="9"/>
                  <a:pt x="10" y="12"/>
                  <a:pt x="12" y="12"/>
                </a:cubicBezTo>
                <a:cubicBezTo>
                  <a:pt x="14" y="12"/>
                  <a:pt x="18" y="14"/>
                  <a:pt x="18" y="17"/>
                </a:cubicBezTo>
                <a:cubicBezTo>
                  <a:pt x="18" y="20"/>
                  <a:pt x="19" y="21"/>
                  <a:pt x="23" y="21"/>
                </a:cubicBezTo>
                <a:cubicBezTo>
                  <a:pt x="23" y="21"/>
                  <a:pt x="24" y="21"/>
                  <a:pt x="24" y="21"/>
                </a:cubicBezTo>
                <a:cubicBezTo>
                  <a:pt x="25" y="19"/>
                  <a:pt x="26" y="18"/>
                  <a:pt x="26" y="1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0" name="Freeform 113">
            <a:extLst>
              <a:ext uri="{FF2B5EF4-FFF2-40B4-BE49-F238E27FC236}">
                <a16:creationId xmlns:a16="http://schemas.microsoft.com/office/drawing/2014/main" id="{F0B79081-B521-4961-BBD3-7570558B4BE0}"/>
              </a:ext>
            </a:extLst>
          </p:cNvPr>
          <p:cNvSpPr>
            <a:spLocks/>
          </p:cNvSpPr>
          <p:nvPr/>
        </p:nvSpPr>
        <p:spPr bwMode="auto">
          <a:xfrm>
            <a:off x="4171499" y="4463714"/>
            <a:ext cx="118208" cy="58067"/>
          </a:xfrm>
          <a:custGeom>
            <a:avLst/>
            <a:gdLst>
              <a:gd name="T0" fmla="*/ 42 w 47"/>
              <a:gd name="T1" fmla="*/ 7 h 23"/>
              <a:gd name="T2" fmla="*/ 31 w 47"/>
              <a:gd name="T3" fmla="*/ 1 h 23"/>
              <a:gd name="T4" fmla="*/ 20 w 47"/>
              <a:gd name="T5" fmla="*/ 6 h 23"/>
              <a:gd name="T6" fmla="*/ 7 w 47"/>
              <a:gd name="T7" fmla="*/ 5 h 23"/>
              <a:gd name="T8" fmla="*/ 3 w 47"/>
              <a:gd name="T9" fmla="*/ 2 h 23"/>
              <a:gd name="T10" fmla="*/ 2 w 47"/>
              <a:gd name="T11" fmla="*/ 7 h 23"/>
              <a:gd name="T12" fmla="*/ 0 w 47"/>
              <a:gd name="T13" fmla="*/ 11 h 23"/>
              <a:gd name="T14" fmla="*/ 11 w 47"/>
              <a:gd name="T15" fmla="*/ 16 h 23"/>
              <a:gd name="T16" fmla="*/ 17 w 47"/>
              <a:gd name="T17" fmla="*/ 20 h 23"/>
              <a:gd name="T18" fmla="*/ 23 w 47"/>
              <a:gd name="T19" fmla="*/ 18 h 23"/>
              <a:gd name="T20" fmla="*/ 21 w 47"/>
              <a:gd name="T21" fmla="*/ 14 h 23"/>
              <a:gd name="T22" fmla="*/ 25 w 47"/>
              <a:gd name="T23" fmla="*/ 10 h 23"/>
              <a:gd name="T24" fmla="*/ 34 w 47"/>
              <a:gd name="T25" fmla="*/ 7 h 23"/>
              <a:gd name="T26" fmla="*/ 36 w 47"/>
              <a:gd name="T27" fmla="*/ 13 h 23"/>
              <a:gd name="T28" fmla="*/ 41 w 47"/>
              <a:gd name="T29" fmla="*/ 21 h 23"/>
              <a:gd name="T30" fmla="*/ 46 w 47"/>
              <a:gd name="T31" fmla="*/ 16 h 23"/>
              <a:gd name="T32" fmla="*/ 47 w 47"/>
              <a:gd name="T33" fmla="*/ 13 h 23"/>
              <a:gd name="T34" fmla="*/ 42 w 47"/>
              <a:gd name="T35" fmla="*/ 7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47" h="23">
                <a:moveTo>
                  <a:pt x="42" y="7"/>
                </a:moveTo>
                <a:cubicBezTo>
                  <a:pt x="40" y="3"/>
                  <a:pt x="34" y="3"/>
                  <a:pt x="31" y="1"/>
                </a:cubicBezTo>
                <a:cubicBezTo>
                  <a:pt x="28" y="0"/>
                  <a:pt x="24" y="2"/>
                  <a:pt x="20" y="6"/>
                </a:cubicBezTo>
                <a:cubicBezTo>
                  <a:pt x="16" y="10"/>
                  <a:pt x="10" y="7"/>
                  <a:pt x="7" y="5"/>
                </a:cubicBezTo>
                <a:cubicBezTo>
                  <a:pt x="6" y="5"/>
                  <a:pt x="4" y="3"/>
                  <a:pt x="3" y="2"/>
                </a:cubicBezTo>
                <a:cubicBezTo>
                  <a:pt x="1" y="4"/>
                  <a:pt x="1" y="6"/>
                  <a:pt x="2" y="7"/>
                </a:cubicBezTo>
                <a:cubicBezTo>
                  <a:pt x="2" y="8"/>
                  <a:pt x="1" y="9"/>
                  <a:pt x="0" y="11"/>
                </a:cubicBezTo>
                <a:cubicBezTo>
                  <a:pt x="4" y="12"/>
                  <a:pt x="9" y="13"/>
                  <a:pt x="11" y="16"/>
                </a:cubicBezTo>
                <a:cubicBezTo>
                  <a:pt x="13" y="19"/>
                  <a:pt x="15" y="17"/>
                  <a:pt x="17" y="20"/>
                </a:cubicBezTo>
                <a:cubicBezTo>
                  <a:pt x="18" y="23"/>
                  <a:pt x="22" y="20"/>
                  <a:pt x="23" y="18"/>
                </a:cubicBezTo>
                <a:cubicBezTo>
                  <a:pt x="24" y="16"/>
                  <a:pt x="21" y="16"/>
                  <a:pt x="21" y="14"/>
                </a:cubicBezTo>
                <a:cubicBezTo>
                  <a:pt x="20" y="12"/>
                  <a:pt x="24" y="13"/>
                  <a:pt x="25" y="10"/>
                </a:cubicBezTo>
                <a:cubicBezTo>
                  <a:pt x="26" y="7"/>
                  <a:pt x="31" y="6"/>
                  <a:pt x="34" y="7"/>
                </a:cubicBezTo>
                <a:cubicBezTo>
                  <a:pt x="36" y="8"/>
                  <a:pt x="38" y="10"/>
                  <a:pt x="36" y="13"/>
                </a:cubicBezTo>
                <a:cubicBezTo>
                  <a:pt x="34" y="15"/>
                  <a:pt x="38" y="18"/>
                  <a:pt x="41" y="21"/>
                </a:cubicBezTo>
                <a:cubicBezTo>
                  <a:pt x="43" y="19"/>
                  <a:pt x="45" y="16"/>
                  <a:pt x="46" y="16"/>
                </a:cubicBezTo>
                <a:cubicBezTo>
                  <a:pt x="47" y="15"/>
                  <a:pt x="47" y="14"/>
                  <a:pt x="47" y="13"/>
                </a:cubicBezTo>
                <a:cubicBezTo>
                  <a:pt x="46" y="12"/>
                  <a:pt x="44" y="10"/>
                  <a:pt x="42" y="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1" name="Freeform 114">
            <a:extLst>
              <a:ext uri="{FF2B5EF4-FFF2-40B4-BE49-F238E27FC236}">
                <a16:creationId xmlns:a16="http://schemas.microsoft.com/office/drawing/2014/main" id="{9A42A698-5B54-455A-8304-387EB56B60C2}"/>
              </a:ext>
            </a:extLst>
          </p:cNvPr>
          <p:cNvSpPr>
            <a:spLocks/>
          </p:cNvSpPr>
          <p:nvPr/>
        </p:nvSpPr>
        <p:spPr bwMode="auto">
          <a:xfrm>
            <a:off x="4252378" y="4407722"/>
            <a:ext cx="244710" cy="344253"/>
          </a:xfrm>
          <a:custGeom>
            <a:avLst/>
            <a:gdLst>
              <a:gd name="T0" fmla="*/ 15 w 97"/>
              <a:gd name="T1" fmla="*/ 100 h 137"/>
              <a:gd name="T2" fmla="*/ 21 w 97"/>
              <a:gd name="T3" fmla="*/ 100 h 137"/>
              <a:gd name="T4" fmla="*/ 27 w 97"/>
              <a:gd name="T5" fmla="*/ 104 h 137"/>
              <a:gd name="T6" fmla="*/ 28 w 97"/>
              <a:gd name="T7" fmla="*/ 105 h 137"/>
              <a:gd name="T8" fmla="*/ 35 w 97"/>
              <a:gd name="T9" fmla="*/ 104 h 137"/>
              <a:gd name="T10" fmla="*/ 39 w 97"/>
              <a:gd name="T11" fmla="*/ 111 h 137"/>
              <a:gd name="T12" fmla="*/ 44 w 97"/>
              <a:gd name="T13" fmla="*/ 116 h 137"/>
              <a:gd name="T14" fmla="*/ 47 w 97"/>
              <a:gd name="T15" fmla="*/ 121 h 137"/>
              <a:gd name="T16" fmla="*/ 57 w 97"/>
              <a:gd name="T17" fmla="*/ 122 h 137"/>
              <a:gd name="T18" fmla="*/ 61 w 97"/>
              <a:gd name="T19" fmla="*/ 122 h 137"/>
              <a:gd name="T20" fmla="*/ 67 w 97"/>
              <a:gd name="T21" fmla="*/ 121 h 137"/>
              <a:gd name="T22" fmla="*/ 73 w 97"/>
              <a:gd name="T23" fmla="*/ 126 h 137"/>
              <a:gd name="T24" fmla="*/ 68 w 97"/>
              <a:gd name="T25" fmla="*/ 133 h 137"/>
              <a:gd name="T26" fmla="*/ 73 w 97"/>
              <a:gd name="T27" fmla="*/ 137 h 137"/>
              <a:gd name="T28" fmla="*/ 74 w 97"/>
              <a:gd name="T29" fmla="*/ 137 h 137"/>
              <a:gd name="T30" fmla="*/ 77 w 97"/>
              <a:gd name="T31" fmla="*/ 126 h 137"/>
              <a:gd name="T32" fmla="*/ 78 w 97"/>
              <a:gd name="T33" fmla="*/ 115 h 137"/>
              <a:gd name="T34" fmla="*/ 73 w 97"/>
              <a:gd name="T35" fmla="*/ 102 h 137"/>
              <a:gd name="T36" fmla="*/ 79 w 97"/>
              <a:gd name="T37" fmla="*/ 97 h 137"/>
              <a:gd name="T38" fmla="*/ 77 w 97"/>
              <a:gd name="T39" fmla="*/ 94 h 137"/>
              <a:gd name="T40" fmla="*/ 75 w 97"/>
              <a:gd name="T41" fmla="*/ 90 h 137"/>
              <a:gd name="T42" fmla="*/ 87 w 97"/>
              <a:gd name="T43" fmla="*/ 89 h 137"/>
              <a:gd name="T44" fmla="*/ 96 w 97"/>
              <a:gd name="T45" fmla="*/ 86 h 137"/>
              <a:gd name="T46" fmla="*/ 95 w 97"/>
              <a:gd name="T47" fmla="*/ 82 h 137"/>
              <a:gd name="T48" fmla="*/ 95 w 97"/>
              <a:gd name="T49" fmla="*/ 76 h 137"/>
              <a:gd name="T50" fmla="*/ 92 w 97"/>
              <a:gd name="T51" fmla="*/ 70 h 137"/>
              <a:gd name="T52" fmla="*/ 94 w 97"/>
              <a:gd name="T53" fmla="*/ 55 h 137"/>
              <a:gd name="T54" fmla="*/ 84 w 97"/>
              <a:gd name="T55" fmla="*/ 52 h 137"/>
              <a:gd name="T56" fmla="*/ 73 w 97"/>
              <a:gd name="T57" fmla="*/ 47 h 137"/>
              <a:gd name="T58" fmla="*/ 59 w 97"/>
              <a:gd name="T59" fmla="*/ 46 h 137"/>
              <a:gd name="T60" fmla="*/ 54 w 97"/>
              <a:gd name="T61" fmla="*/ 36 h 137"/>
              <a:gd name="T62" fmla="*/ 51 w 97"/>
              <a:gd name="T63" fmla="*/ 30 h 137"/>
              <a:gd name="T64" fmla="*/ 47 w 97"/>
              <a:gd name="T65" fmla="*/ 29 h 137"/>
              <a:gd name="T66" fmla="*/ 48 w 97"/>
              <a:gd name="T67" fmla="*/ 25 h 137"/>
              <a:gd name="T68" fmla="*/ 49 w 97"/>
              <a:gd name="T69" fmla="*/ 19 h 137"/>
              <a:gd name="T70" fmla="*/ 56 w 97"/>
              <a:gd name="T71" fmla="*/ 10 h 137"/>
              <a:gd name="T72" fmla="*/ 59 w 97"/>
              <a:gd name="T73" fmla="*/ 8 h 137"/>
              <a:gd name="T74" fmla="*/ 61 w 97"/>
              <a:gd name="T75" fmla="*/ 7 h 137"/>
              <a:gd name="T76" fmla="*/ 63 w 97"/>
              <a:gd name="T77" fmla="*/ 2 h 137"/>
              <a:gd name="T78" fmla="*/ 54 w 97"/>
              <a:gd name="T79" fmla="*/ 6 h 137"/>
              <a:gd name="T80" fmla="*/ 47 w 97"/>
              <a:gd name="T81" fmla="*/ 10 h 137"/>
              <a:gd name="T82" fmla="*/ 39 w 97"/>
              <a:gd name="T83" fmla="*/ 12 h 137"/>
              <a:gd name="T84" fmla="*/ 36 w 97"/>
              <a:gd name="T85" fmla="*/ 12 h 137"/>
              <a:gd name="T86" fmla="*/ 28 w 97"/>
              <a:gd name="T87" fmla="*/ 19 h 137"/>
              <a:gd name="T88" fmla="*/ 25 w 97"/>
              <a:gd name="T89" fmla="*/ 26 h 137"/>
              <a:gd name="T90" fmla="*/ 17 w 97"/>
              <a:gd name="T91" fmla="*/ 36 h 137"/>
              <a:gd name="T92" fmla="*/ 15 w 97"/>
              <a:gd name="T93" fmla="*/ 36 h 137"/>
              <a:gd name="T94" fmla="*/ 14 w 97"/>
              <a:gd name="T95" fmla="*/ 39 h 137"/>
              <a:gd name="T96" fmla="*/ 9 w 97"/>
              <a:gd name="T97" fmla="*/ 44 h 137"/>
              <a:gd name="T98" fmla="*/ 11 w 97"/>
              <a:gd name="T99" fmla="*/ 46 h 137"/>
              <a:gd name="T100" fmla="*/ 13 w 97"/>
              <a:gd name="T101" fmla="*/ 53 h 137"/>
              <a:gd name="T102" fmla="*/ 13 w 97"/>
              <a:gd name="T103" fmla="*/ 57 h 137"/>
              <a:gd name="T104" fmla="*/ 14 w 97"/>
              <a:gd name="T105" fmla="*/ 70 h 137"/>
              <a:gd name="T106" fmla="*/ 13 w 97"/>
              <a:gd name="T107" fmla="*/ 77 h 137"/>
              <a:gd name="T108" fmla="*/ 6 w 97"/>
              <a:gd name="T109" fmla="*/ 82 h 137"/>
              <a:gd name="T110" fmla="*/ 2 w 97"/>
              <a:gd name="T111" fmla="*/ 87 h 137"/>
              <a:gd name="T112" fmla="*/ 0 w 97"/>
              <a:gd name="T113" fmla="*/ 90 h 137"/>
              <a:gd name="T114" fmla="*/ 10 w 97"/>
              <a:gd name="T115" fmla="*/ 96 h 137"/>
              <a:gd name="T116" fmla="*/ 15 w 97"/>
              <a:gd name="T117" fmla="*/ 100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97" h="137">
                <a:moveTo>
                  <a:pt x="15" y="100"/>
                </a:moveTo>
                <a:cubicBezTo>
                  <a:pt x="18" y="101"/>
                  <a:pt x="21" y="101"/>
                  <a:pt x="21" y="100"/>
                </a:cubicBezTo>
                <a:cubicBezTo>
                  <a:pt x="22" y="99"/>
                  <a:pt x="24" y="101"/>
                  <a:pt x="27" y="104"/>
                </a:cubicBezTo>
                <a:cubicBezTo>
                  <a:pt x="27" y="104"/>
                  <a:pt x="27" y="104"/>
                  <a:pt x="28" y="105"/>
                </a:cubicBezTo>
                <a:cubicBezTo>
                  <a:pt x="30" y="104"/>
                  <a:pt x="33" y="104"/>
                  <a:pt x="35" y="104"/>
                </a:cubicBezTo>
                <a:cubicBezTo>
                  <a:pt x="37" y="106"/>
                  <a:pt x="36" y="111"/>
                  <a:pt x="39" y="111"/>
                </a:cubicBezTo>
                <a:cubicBezTo>
                  <a:pt x="42" y="111"/>
                  <a:pt x="45" y="114"/>
                  <a:pt x="44" y="116"/>
                </a:cubicBezTo>
                <a:cubicBezTo>
                  <a:pt x="44" y="118"/>
                  <a:pt x="48" y="119"/>
                  <a:pt x="47" y="121"/>
                </a:cubicBezTo>
                <a:cubicBezTo>
                  <a:pt x="47" y="124"/>
                  <a:pt x="56" y="123"/>
                  <a:pt x="57" y="122"/>
                </a:cubicBezTo>
                <a:cubicBezTo>
                  <a:pt x="58" y="121"/>
                  <a:pt x="60" y="121"/>
                  <a:pt x="61" y="122"/>
                </a:cubicBezTo>
                <a:cubicBezTo>
                  <a:pt x="63" y="123"/>
                  <a:pt x="65" y="121"/>
                  <a:pt x="67" y="121"/>
                </a:cubicBezTo>
                <a:cubicBezTo>
                  <a:pt x="68" y="122"/>
                  <a:pt x="74" y="124"/>
                  <a:pt x="73" y="126"/>
                </a:cubicBezTo>
                <a:cubicBezTo>
                  <a:pt x="71" y="128"/>
                  <a:pt x="68" y="131"/>
                  <a:pt x="68" y="133"/>
                </a:cubicBezTo>
                <a:cubicBezTo>
                  <a:pt x="69" y="134"/>
                  <a:pt x="72" y="135"/>
                  <a:pt x="73" y="137"/>
                </a:cubicBezTo>
                <a:cubicBezTo>
                  <a:pt x="73" y="137"/>
                  <a:pt x="73" y="137"/>
                  <a:pt x="74" y="137"/>
                </a:cubicBezTo>
                <a:cubicBezTo>
                  <a:pt x="76" y="136"/>
                  <a:pt x="77" y="128"/>
                  <a:pt x="77" y="126"/>
                </a:cubicBezTo>
                <a:cubicBezTo>
                  <a:pt x="77" y="123"/>
                  <a:pt x="78" y="117"/>
                  <a:pt x="78" y="115"/>
                </a:cubicBezTo>
                <a:cubicBezTo>
                  <a:pt x="80" y="110"/>
                  <a:pt x="73" y="107"/>
                  <a:pt x="73" y="102"/>
                </a:cubicBezTo>
                <a:cubicBezTo>
                  <a:pt x="73" y="97"/>
                  <a:pt x="76" y="100"/>
                  <a:pt x="79" y="97"/>
                </a:cubicBezTo>
                <a:cubicBezTo>
                  <a:pt x="82" y="95"/>
                  <a:pt x="78" y="94"/>
                  <a:pt x="77" y="94"/>
                </a:cubicBezTo>
                <a:cubicBezTo>
                  <a:pt x="76" y="94"/>
                  <a:pt x="74" y="91"/>
                  <a:pt x="75" y="90"/>
                </a:cubicBezTo>
                <a:cubicBezTo>
                  <a:pt x="75" y="88"/>
                  <a:pt x="84" y="89"/>
                  <a:pt x="87" y="89"/>
                </a:cubicBezTo>
                <a:cubicBezTo>
                  <a:pt x="90" y="89"/>
                  <a:pt x="96" y="86"/>
                  <a:pt x="96" y="86"/>
                </a:cubicBezTo>
                <a:cubicBezTo>
                  <a:pt x="96" y="85"/>
                  <a:pt x="97" y="83"/>
                  <a:pt x="95" y="82"/>
                </a:cubicBezTo>
                <a:cubicBezTo>
                  <a:pt x="92" y="80"/>
                  <a:pt x="93" y="78"/>
                  <a:pt x="95" y="76"/>
                </a:cubicBezTo>
                <a:cubicBezTo>
                  <a:pt x="97" y="74"/>
                  <a:pt x="94" y="72"/>
                  <a:pt x="92" y="70"/>
                </a:cubicBezTo>
                <a:cubicBezTo>
                  <a:pt x="90" y="67"/>
                  <a:pt x="91" y="59"/>
                  <a:pt x="94" y="55"/>
                </a:cubicBezTo>
                <a:cubicBezTo>
                  <a:pt x="96" y="51"/>
                  <a:pt x="89" y="52"/>
                  <a:pt x="84" y="52"/>
                </a:cubicBezTo>
                <a:cubicBezTo>
                  <a:pt x="80" y="53"/>
                  <a:pt x="76" y="51"/>
                  <a:pt x="73" y="47"/>
                </a:cubicBezTo>
                <a:cubicBezTo>
                  <a:pt x="70" y="44"/>
                  <a:pt x="66" y="46"/>
                  <a:pt x="59" y="46"/>
                </a:cubicBezTo>
                <a:cubicBezTo>
                  <a:pt x="52" y="46"/>
                  <a:pt x="54" y="39"/>
                  <a:pt x="54" y="36"/>
                </a:cubicBezTo>
                <a:cubicBezTo>
                  <a:pt x="54" y="33"/>
                  <a:pt x="51" y="32"/>
                  <a:pt x="51" y="30"/>
                </a:cubicBezTo>
                <a:cubicBezTo>
                  <a:pt x="51" y="28"/>
                  <a:pt x="49" y="28"/>
                  <a:pt x="47" y="29"/>
                </a:cubicBezTo>
                <a:cubicBezTo>
                  <a:pt x="45" y="29"/>
                  <a:pt x="47" y="26"/>
                  <a:pt x="48" y="25"/>
                </a:cubicBezTo>
                <a:cubicBezTo>
                  <a:pt x="49" y="23"/>
                  <a:pt x="49" y="22"/>
                  <a:pt x="49" y="19"/>
                </a:cubicBezTo>
                <a:cubicBezTo>
                  <a:pt x="49" y="16"/>
                  <a:pt x="54" y="13"/>
                  <a:pt x="56" y="10"/>
                </a:cubicBezTo>
                <a:cubicBezTo>
                  <a:pt x="57" y="9"/>
                  <a:pt x="58" y="9"/>
                  <a:pt x="59" y="8"/>
                </a:cubicBezTo>
                <a:cubicBezTo>
                  <a:pt x="59" y="7"/>
                  <a:pt x="60" y="7"/>
                  <a:pt x="61" y="7"/>
                </a:cubicBezTo>
                <a:cubicBezTo>
                  <a:pt x="64" y="6"/>
                  <a:pt x="66" y="4"/>
                  <a:pt x="63" y="2"/>
                </a:cubicBezTo>
                <a:cubicBezTo>
                  <a:pt x="59" y="0"/>
                  <a:pt x="57" y="5"/>
                  <a:pt x="54" y="6"/>
                </a:cubicBezTo>
                <a:cubicBezTo>
                  <a:pt x="50" y="6"/>
                  <a:pt x="49" y="9"/>
                  <a:pt x="47" y="10"/>
                </a:cubicBezTo>
                <a:cubicBezTo>
                  <a:pt x="44" y="11"/>
                  <a:pt x="39" y="10"/>
                  <a:pt x="39" y="12"/>
                </a:cubicBezTo>
                <a:cubicBezTo>
                  <a:pt x="39" y="15"/>
                  <a:pt x="38" y="12"/>
                  <a:pt x="36" y="12"/>
                </a:cubicBezTo>
                <a:cubicBezTo>
                  <a:pt x="33" y="11"/>
                  <a:pt x="28" y="16"/>
                  <a:pt x="28" y="19"/>
                </a:cubicBezTo>
                <a:cubicBezTo>
                  <a:pt x="28" y="21"/>
                  <a:pt x="29" y="24"/>
                  <a:pt x="25" y="26"/>
                </a:cubicBezTo>
                <a:cubicBezTo>
                  <a:pt x="21" y="29"/>
                  <a:pt x="19" y="34"/>
                  <a:pt x="17" y="36"/>
                </a:cubicBezTo>
                <a:cubicBezTo>
                  <a:pt x="17" y="36"/>
                  <a:pt x="16" y="36"/>
                  <a:pt x="15" y="36"/>
                </a:cubicBezTo>
                <a:cubicBezTo>
                  <a:pt x="15" y="37"/>
                  <a:pt x="15" y="38"/>
                  <a:pt x="14" y="39"/>
                </a:cubicBezTo>
                <a:cubicBezTo>
                  <a:pt x="13" y="39"/>
                  <a:pt x="11" y="42"/>
                  <a:pt x="9" y="44"/>
                </a:cubicBezTo>
                <a:cubicBezTo>
                  <a:pt x="10" y="45"/>
                  <a:pt x="11" y="46"/>
                  <a:pt x="11" y="46"/>
                </a:cubicBezTo>
                <a:cubicBezTo>
                  <a:pt x="14" y="49"/>
                  <a:pt x="12" y="51"/>
                  <a:pt x="13" y="53"/>
                </a:cubicBezTo>
                <a:cubicBezTo>
                  <a:pt x="14" y="54"/>
                  <a:pt x="14" y="56"/>
                  <a:pt x="13" y="57"/>
                </a:cubicBezTo>
                <a:cubicBezTo>
                  <a:pt x="12" y="58"/>
                  <a:pt x="13" y="68"/>
                  <a:pt x="14" y="70"/>
                </a:cubicBezTo>
                <a:cubicBezTo>
                  <a:pt x="16" y="71"/>
                  <a:pt x="14" y="73"/>
                  <a:pt x="13" y="77"/>
                </a:cubicBezTo>
                <a:cubicBezTo>
                  <a:pt x="11" y="80"/>
                  <a:pt x="9" y="82"/>
                  <a:pt x="6" y="82"/>
                </a:cubicBezTo>
                <a:cubicBezTo>
                  <a:pt x="3" y="82"/>
                  <a:pt x="3" y="87"/>
                  <a:pt x="2" y="87"/>
                </a:cubicBezTo>
                <a:cubicBezTo>
                  <a:pt x="1" y="87"/>
                  <a:pt x="1" y="89"/>
                  <a:pt x="0" y="90"/>
                </a:cubicBezTo>
                <a:cubicBezTo>
                  <a:pt x="3" y="93"/>
                  <a:pt x="9" y="96"/>
                  <a:pt x="10" y="96"/>
                </a:cubicBezTo>
                <a:cubicBezTo>
                  <a:pt x="12" y="96"/>
                  <a:pt x="13" y="98"/>
                  <a:pt x="15" y="10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2" name="Freeform 115">
            <a:extLst>
              <a:ext uri="{FF2B5EF4-FFF2-40B4-BE49-F238E27FC236}">
                <a16:creationId xmlns:a16="http://schemas.microsoft.com/office/drawing/2014/main" id="{5160FB5D-D1AD-408B-9271-E5EC6C5C1675}"/>
              </a:ext>
            </a:extLst>
          </p:cNvPr>
          <p:cNvSpPr>
            <a:spLocks/>
          </p:cNvSpPr>
          <p:nvPr/>
        </p:nvSpPr>
        <p:spPr bwMode="auto">
          <a:xfrm>
            <a:off x="4445242" y="4861886"/>
            <a:ext cx="248858" cy="282039"/>
          </a:xfrm>
          <a:custGeom>
            <a:avLst/>
            <a:gdLst>
              <a:gd name="T0" fmla="*/ 98 w 99"/>
              <a:gd name="T1" fmla="*/ 68 h 112"/>
              <a:gd name="T2" fmla="*/ 93 w 99"/>
              <a:gd name="T3" fmla="*/ 60 h 112"/>
              <a:gd name="T4" fmla="*/ 86 w 99"/>
              <a:gd name="T5" fmla="*/ 56 h 112"/>
              <a:gd name="T6" fmla="*/ 77 w 99"/>
              <a:gd name="T7" fmla="*/ 52 h 112"/>
              <a:gd name="T8" fmla="*/ 77 w 99"/>
              <a:gd name="T9" fmla="*/ 45 h 112"/>
              <a:gd name="T10" fmla="*/ 75 w 99"/>
              <a:gd name="T11" fmla="*/ 39 h 112"/>
              <a:gd name="T12" fmla="*/ 72 w 99"/>
              <a:gd name="T13" fmla="*/ 33 h 112"/>
              <a:gd name="T14" fmla="*/ 63 w 99"/>
              <a:gd name="T15" fmla="*/ 31 h 112"/>
              <a:gd name="T16" fmla="*/ 57 w 99"/>
              <a:gd name="T17" fmla="*/ 28 h 112"/>
              <a:gd name="T18" fmla="*/ 53 w 99"/>
              <a:gd name="T19" fmla="*/ 25 h 112"/>
              <a:gd name="T20" fmla="*/ 48 w 99"/>
              <a:gd name="T21" fmla="*/ 24 h 112"/>
              <a:gd name="T22" fmla="*/ 38 w 99"/>
              <a:gd name="T23" fmla="*/ 19 h 112"/>
              <a:gd name="T24" fmla="*/ 36 w 99"/>
              <a:gd name="T25" fmla="*/ 3 h 112"/>
              <a:gd name="T26" fmla="*/ 28 w 99"/>
              <a:gd name="T27" fmla="*/ 2 h 112"/>
              <a:gd name="T28" fmla="*/ 19 w 99"/>
              <a:gd name="T29" fmla="*/ 7 h 112"/>
              <a:gd name="T30" fmla="*/ 12 w 99"/>
              <a:gd name="T31" fmla="*/ 10 h 112"/>
              <a:gd name="T32" fmla="*/ 5 w 99"/>
              <a:gd name="T33" fmla="*/ 12 h 112"/>
              <a:gd name="T34" fmla="*/ 2 w 99"/>
              <a:gd name="T35" fmla="*/ 11 h 112"/>
              <a:gd name="T36" fmla="*/ 8 w 99"/>
              <a:gd name="T37" fmla="*/ 23 h 112"/>
              <a:gd name="T38" fmla="*/ 5 w 99"/>
              <a:gd name="T39" fmla="*/ 27 h 112"/>
              <a:gd name="T40" fmla="*/ 6 w 99"/>
              <a:gd name="T41" fmla="*/ 38 h 112"/>
              <a:gd name="T42" fmla="*/ 4 w 99"/>
              <a:gd name="T43" fmla="*/ 45 h 112"/>
              <a:gd name="T44" fmla="*/ 2 w 99"/>
              <a:gd name="T45" fmla="*/ 52 h 112"/>
              <a:gd name="T46" fmla="*/ 5 w 99"/>
              <a:gd name="T47" fmla="*/ 56 h 112"/>
              <a:gd name="T48" fmla="*/ 1 w 99"/>
              <a:gd name="T49" fmla="*/ 62 h 112"/>
              <a:gd name="T50" fmla="*/ 0 w 99"/>
              <a:gd name="T51" fmla="*/ 65 h 112"/>
              <a:gd name="T52" fmla="*/ 4 w 99"/>
              <a:gd name="T53" fmla="*/ 69 h 112"/>
              <a:gd name="T54" fmla="*/ 6 w 99"/>
              <a:gd name="T55" fmla="*/ 78 h 112"/>
              <a:gd name="T56" fmla="*/ 9 w 99"/>
              <a:gd name="T57" fmla="*/ 82 h 112"/>
              <a:gd name="T58" fmla="*/ 7 w 99"/>
              <a:gd name="T59" fmla="*/ 88 h 112"/>
              <a:gd name="T60" fmla="*/ 10 w 99"/>
              <a:gd name="T61" fmla="*/ 95 h 112"/>
              <a:gd name="T62" fmla="*/ 13 w 99"/>
              <a:gd name="T63" fmla="*/ 102 h 112"/>
              <a:gd name="T64" fmla="*/ 15 w 99"/>
              <a:gd name="T65" fmla="*/ 111 h 112"/>
              <a:gd name="T66" fmla="*/ 26 w 99"/>
              <a:gd name="T67" fmla="*/ 104 h 112"/>
              <a:gd name="T68" fmla="*/ 33 w 99"/>
              <a:gd name="T69" fmla="*/ 104 h 112"/>
              <a:gd name="T70" fmla="*/ 42 w 99"/>
              <a:gd name="T71" fmla="*/ 108 h 112"/>
              <a:gd name="T72" fmla="*/ 47 w 99"/>
              <a:gd name="T73" fmla="*/ 103 h 112"/>
              <a:gd name="T74" fmla="*/ 58 w 99"/>
              <a:gd name="T75" fmla="*/ 103 h 112"/>
              <a:gd name="T76" fmla="*/ 60 w 99"/>
              <a:gd name="T77" fmla="*/ 91 h 112"/>
              <a:gd name="T78" fmla="*/ 66 w 99"/>
              <a:gd name="T79" fmla="*/ 83 h 112"/>
              <a:gd name="T80" fmla="*/ 76 w 99"/>
              <a:gd name="T81" fmla="*/ 82 h 112"/>
              <a:gd name="T82" fmla="*/ 85 w 99"/>
              <a:gd name="T83" fmla="*/ 81 h 112"/>
              <a:gd name="T84" fmla="*/ 93 w 99"/>
              <a:gd name="T85" fmla="*/ 84 h 112"/>
              <a:gd name="T86" fmla="*/ 97 w 99"/>
              <a:gd name="T87" fmla="*/ 78 h 112"/>
              <a:gd name="T88" fmla="*/ 98 w 99"/>
              <a:gd name="T89" fmla="*/ 68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99" h="112">
                <a:moveTo>
                  <a:pt x="98" y="68"/>
                </a:moveTo>
                <a:cubicBezTo>
                  <a:pt x="97" y="64"/>
                  <a:pt x="93" y="63"/>
                  <a:pt x="93" y="60"/>
                </a:cubicBezTo>
                <a:cubicBezTo>
                  <a:pt x="93" y="56"/>
                  <a:pt x="92" y="55"/>
                  <a:pt x="86" y="56"/>
                </a:cubicBezTo>
                <a:cubicBezTo>
                  <a:pt x="81" y="56"/>
                  <a:pt x="78" y="55"/>
                  <a:pt x="77" y="52"/>
                </a:cubicBezTo>
                <a:cubicBezTo>
                  <a:pt x="77" y="48"/>
                  <a:pt x="74" y="46"/>
                  <a:pt x="77" y="45"/>
                </a:cubicBezTo>
                <a:cubicBezTo>
                  <a:pt x="79" y="44"/>
                  <a:pt x="75" y="42"/>
                  <a:pt x="75" y="39"/>
                </a:cubicBezTo>
                <a:cubicBezTo>
                  <a:pt x="76" y="36"/>
                  <a:pt x="74" y="35"/>
                  <a:pt x="72" y="33"/>
                </a:cubicBezTo>
                <a:cubicBezTo>
                  <a:pt x="71" y="32"/>
                  <a:pt x="63" y="34"/>
                  <a:pt x="63" y="31"/>
                </a:cubicBezTo>
                <a:cubicBezTo>
                  <a:pt x="63" y="29"/>
                  <a:pt x="59" y="28"/>
                  <a:pt x="57" y="28"/>
                </a:cubicBezTo>
                <a:cubicBezTo>
                  <a:pt x="54" y="28"/>
                  <a:pt x="56" y="25"/>
                  <a:pt x="53" y="25"/>
                </a:cubicBezTo>
                <a:cubicBezTo>
                  <a:pt x="51" y="26"/>
                  <a:pt x="51" y="24"/>
                  <a:pt x="48" y="24"/>
                </a:cubicBezTo>
                <a:cubicBezTo>
                  <a:pt x="44" y="25"/>
                  <a:pt x="42" y="23"/>
                  <a:pt x="38" y="19"/>
                </a:cubicBezTo>
                <a:cubicBezTo>
                  <a:pt x="34" y="14"/>
                  <a:pt x="35" y="5"/>
                  <a:pt x="36" y="3"/>
                </a:cubicBezTo>
                <a:cubicBezTo>
                  <a:pt x="36" y="0"/>
                  <a:pt x="31" y="2"/>
                  <a:pt x="28" y="2"/>
                </a:cubicBezTo>
                <a:cubicBezTo>
                  <a:pt x="25" y="2"/>
                  <a:pt x="22" y="5"/>
                  <a:pt x="19" y="7"/>
                </a:cubicBezTo>
                <a:cubicBezTo>
                  <a:pt x="15" y="9"/>
                  <a:pt x="13" y="9"/>
                  <a:pt x="12" y="10"/>
                </a:cubicBezTo>
                <a:cubicBezTo>
                  <a:pt x="10" y="12"/>
                  <a:pt x="7" y="13"/>
                  <a:pt x="5" y="12"/>
                </a:cubicBezTo>
                <a:cubicBezTo>
                  <a:pt x="4" y="12"/>
                  <a:pt x="3" y="11"/>
                  <a:pt x="2" y="11"/>
                </a:cubicBezTo>
                <a:cubicBezTo>
                  <a:pt x="3" y="15"/>
                  <a:pt x="7" y="20"/>
                  <a:pt x="8" y="23"/>
                </a:cubicBezTo>
                <a:cubicBezTo>
                  <a:pt x="9" y="25"/>
                  <a:pt x="6" y="26"/>
                  <a:pt x="5" y="27"/>
                </a:cubicBezTo>
                <a:cubicBezTo>
                  <a:pt x="4" y="28"/>
                  <a:pt x="6" y="36"/>
                  <a:pt x="6" y="38"/>
                </a:cubicBezTo>
                <a:cubicBezTo>
                  <a:pt x="6" y="40"/>
                  <a:pt x="3" y="44"/>
                  <a:pt x="4" y="45"/>
                </a:cubicBezTo>
                <a:cubicBezTo>
                  <a:pt x="6" y="46"/>
                  <a:pt x="2" y="50"/>
                  <a:pt x="2" y="52"/>
                </a:cubicBezTo>
                <a:cubicBezTo>
                  <a:pt x="2" y="54"/>
                  <a:pt x="5" y="54"/>
                  <a:pt x="5" y="56"/>
                </a:cubicBezTo>
                <a:cubicBezTo>
                  <a:pt x="5" y="57"/>
                  <a:pt x="3" y="61"/>
                  <a:pt x="1" y="62"/>
                </a:cubicBezTo>
                <a:cubicBezTo>
                  <a:pt x="0" y="63"/>
                  <a:pt x="0" y="64"/>
                  <a:pt x="0" y="65"/>
                </a:cubicBezTo>
                <a:cubicBezTo>
                  <a:pt x="1" y="65"/>
                  <a:pt x="1" y="67"/>
                  <a:pt x="4" y="69"/>
                </a:cubicBezTo>
                <a:cubicBezTo>
                  <a:pt x="7" y="71"/>
                  <a:pt x="3" y="75"/>
                  <a:pt x="6" y="78"/>
                </a:cubicBezTo>
                <a:cubicBezTo>
                  <a:pt x="8" y="81"/>
                  <a:pt x="11" y="81"/>
                  <a:pt x="9" y="82"/>
                </a:cubicBezTo>
                <a:cubicBezTo>
                  <a:pt x="7" y="84"/>
                  <a:pt x="9" y="87"/>
                  <a:pt x="7" y="88"/>
                </a:cubicBezTo>
                <a:cubicBezTo>
                  <a:pt x="5" y="89"/>
                  <a:pt x="8" y="94"/>
                  <a:pt x="10" y="95"/>
                </a:cubicBezTo>
                <a:cubicBezTo>
                  <a:pt x="12" y="96"/>
                  <a:pt x="11" y="100"/>
                  <a:pt x="13" y="102"/>
                </a:cubicBezTo>
                <a:cubicBezTo>
                  <a:pt x="15" y="104"/>
                  <a:pt x="14" y="109"/>
                  <a:pt x="15" y="111"/>
                </a:cubicBezTo>
                <a:cubicBezTo>
                  <a:pt x="16" y="112"/>
                  <a:pt x="22" y="108"/>
                  <a:pt x="26" y="104"/>
                </a:cubicBezTo>
                <a:cubicBezTo>
                  <a:pt x="30" y="100"/>
                  <a:pt x="29" y="104"/>
                  <a:pt x="33" y="104"/>
                </a:cubicBezTo>
                <a:cubicBezTo>
                  <a:pt x="37" y="105"/>
                  <a:pt x="41" y="105"/>
                  <a:pt x="42" y="108"/>
                </a:cubicBezTo>
                <a:cubicBezTo>
                  <a:pt x="44" y="111"/>
                  <a:pt x="46" y="105"/>
                  <a:pt x="47" y="103"/>
                </a:cubicBezTo>
                <a:cubicBezTo>
                  <a:pt x="48" y="102"/>
                  <a:pt x="56" y="104"/>
                  <a:pt x="58" y="103"/>
                </a:cubicBezTo>
                <a:cubicBezTo>
                  <a:pt x="59" y="103"/>
                  <a:pt x="60" y="92"/>
                  <a:pt x="60" y="91"/>
                </a:cubicBezTo>
                <a:cubicBezTo>
                  <a:pt x="60" y="89"/>
                  <a:pt x="63" y="85"/>
                  <a:pt x="66" y="83"/>
                </a:cubicBezTo>
                <a:cubicBezTo>
                  <a:pt x="69" y="81"/>
                  <a:pt x="74" y="83"/>
                  <a:pt x="76" y="82"/>
                </a:cubicBezTo>
                <a:cubicBezTo>
                  <a:pt x="78" y="80"/>
                  <a:pt x="82" y="81"/>
                  <a:pt x="85" y="81"/>
                </a:cubicBezTo>
                <a:cubicBezTo>
                  <a:pt x="89" y="81"/>
                  <a:pt x="91" y="84"/>
                  <a:pt x="93" y="84"/>
                </a:cubicBezTo>
                <a:cubicBezTo>
                  <a:pt x="95" y="84"/>
                  <a:pt x="97" y="81"/>
                  <a:pt x="97" y="78"/>
                </a:cubicBezTo>
                <a:cubicBezTo>
                  <a:pt x="96" y="75"/>
                  <a:pt x="99" y="71"/>
                  <a:pt x="98" y="6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3" name="Freeform 116">
            <a:extLst>
              <a:ext uri="{FF2B5EF4-FFF2-40B4-BE49-F238E27FC236}">
                <a16:creationId xmlns:a16="http://schemas.microsoft.com/office/drawing/2014/main" id="{3A1525DE-B144-408C-828E-F4A08F0C0883}"/>
              </a:ext>
            </a:extLst>
          </p:cNvPr>
          <p:cNvSpPr>
            <a:spLocks/>
          </p:cNvSpPr>
          <p:nvPr/>
        </p:nvSpPr>
        <p:spPr bwMode="auto">
          <a:xfrm>
            <a:off x="4202606" y="4669022"/>
            <a:ext cx="265448" cy="377434"/>
          </a:xfrm>
          <a:custGeom>
            <a:avLst/>
            <a:gdLst>
              <a:gd name="T0" fmla="*/ 96 w 105"/>
              <a:gd name="T1" fmla="*/ 143 h 150"/>
              <a:gd name="T2" fmla="*/ 96 w 105"/>
              <a:gd name="T3" fmla="*/ 142 h 150"/>
              <a:gd name="T4" fmla="*/ 97 w 105"/>
              <a:gd name="T5" fmla="*/ 139 h 150"/>
              <a:gd name="T6" fmla="*/ 101 w 105"/>
              <a:gd name="T7" fmla="*/ 133 h 150"/>
              <a:gd name="T8" fmla="*/ 98 w 105"/>
              <a:gd name="T9" fmla="*/ 129 h 150"/>
              <a:gd name="T10" fmla="*/ 100 w 105"/>
              <a:gd name="T11" fmla="*/ 122 h 150"/>
              <a:gd name="T12" fmla="*/ 102 w 105"/>
              <a:gd name="T13" fmla="*/ 115 h 150"/>
              <a:gd name="T14" fmla="*/ 101 w 105"/>
              <a:gd name="T15" fmla="*/ 104 h 150"/>
              <a:gd name="T16" fmla="*/ 104 w 105"/>
              <a:gd name="T17" fmla="*/ 100 h 150"/>
              <a:gd name="T18" fmla="*/ 98 w 105"/>
              <a:gd name="T19" fmla="*/ 88 h 150"/>
              <a:gd name="T20" fmla="*/ 90 w 105"/>
              <a:gd name="T21" fmla="*/ 89 h 150"/>
              <a:gd name="T22" fmla="*/ 88 w 105"/>
              <a:gd name="T23" fmla="*/ 78 h 150"/>
              <a:gd name="T24" fmla="*/ 85 w 105"/>
              <a:gd name="T25" fmla="*/ 79 h 150"/>
              <a:gd name="T26" fmla="*/ 76 w 105"/>
              <a:gd name="T27" fmla="*/ 80 h 150"/>
              <a:gd name="T28" fmla="*/ 72 w 105"/>
              <a:gd name="T29" fmla="*/ 76 h 150"/>
              <a:gd name="T30" fmla="*/ 68 w 105"/>
              <a:gd name="T31" fmla="*/ 72 h 150"/>
              <a:gd name="T32" fmla="*/ 65 w 105"/>
              <a:gd name="T33" fmla="*/ 66 h 150"/>
              <a:gd name="T34" fmla="*/ 62 w 105"/>
              <a:gd name="T35" fmla="*/ 59 h 150"/>
              <a:gd name="T36" fmla="*/ 64 w 105"/>
              <a:gd name="T37" fmla="*/ 53 h 150"/>
              <a:gd name="T38" fmla="*/ 67 w 105"/>
              <a:gd name="T39" fmla="*/ 49 h 150"/>
              <a:gd name="T40" fmla="*/ 70 w 105"/>
              <a:gd name="T41" fmla="*/ 42 h 150"/>
              <a:gd name="T42" fmla="*/ 77 w 105"/>
              <a:gd name="T43" fmla="*/ 37 h 150"/>
              <a:gd name="T44" fmla="*/ 87 w 105"/>
              <a:gd name="T45" fmla="*/ 33 h 150"/>
              <a:gd name="T46" fmla="*/ 93 w 105"/>
              <a:gd name="T47" fmla="*/ 33 h 150"/>
              <a:gd name="T48" fmla="*/ 88 w 105"/>
              <a:gd name="T49" fmla="*/ 29 h 150"/>
              <a:gd name="T50" fmla="*/ 93 w 105"/>
              <a:gd name="T51" fmla="*/ 22 h 150"/>
              <a:gd name="T52" fmla="*/ 87 w 105"/>
              <a:gd name="T53" fmla="*/ 17 h 150"/>
              <a:gd name="T54" fmla="*/ 81 w 105"/>
              <a:gd name="T55" fmla="*/ 18 h 150"/>
              <a:gd name="T56" fmla="*/ 77 w 105"/>
              <a:gd name="T57" fmla="*/ 18 h 150"/>
              <a:gd name="T58" fmla="*/ 67 w 105"/>
              <a:gd name="T59" fmla="*/ 17 h 150"/>
              <a:gd name="T60" fmla="*/ 64 w 105"/>
              <a:gd name="T61" fmla="*/ 12 h 150"/>
              <a:gd name="T62" fmla="*/ 59 w 105"/>
              <a:gd name="T63" fmla="*/ 7 h 150"/>
              <a:gd name="T64" fmla="*/ 55 w 105"/>
              <a:gd name="T65" fmla="*/ 0 h 150"/>
              <a:gd name="T66" fmla="*/ 48 w 105"/>
              <a:gd name="T67" fmla="*/ 1 h 150"/>
              <a:gd name="T68" fmla="*/ 49 w 105"/>
              <a:gd name="T69" fmla="*/ 6 h 150"/>
              <a:gd name="T70" fmla="*/ 45 w 105"/>
              <a:gd name="T71" fmla="*/ 15 h 150"/>
              <a:gd name="T72" fmla="*/ 29 w 105"/>
              <a:gd name="T73" fmla="*/ 23 h 150"/>
              <a:gd name="T74" fmla="*/ 22 w 105"/>
              <a:gd name="T75" fmla="*/ 36 h 150"/>
              <a:gd name="T76" fmla="*/ 16 w 105"/>
              <a:gd name="T77" fmla="*/ 36 h 150"/>
              <a:gd name="T78" fmla="*/ 10 w 105"/>
              <a:gd name="T79" fmla="*/ 35 h 150"/>
              <a:gd name="T80" fmla="*/ 10 w 105"/>
              <a:gd name="T81" fmla="*/ 31 h 150"/>
              <a:gd name="T82" fmla="*/ 9 w 105"/>
              <a:gd name="T83" fmla="*/ 26 h 150"/>
              <a:gd name="T84" fmla="*/ 2 w 105"/>
              <a:gd name="T85" fmla="*/ 33 h 150"/>
              <a:gd name="T86" fmla="*/ 5 w 105"/>
              <a:gd name="T87" fmla="*/ 44 h 150"/>
              <a:gd name="T88" fmla="*/ 2 w 105"/>
              <a:gd name="T89" fmla="*/ 47 h 150"/>
              <a:gd name="T90" fmla="*/ 11 w 105"/>
              <a:gd name="T91" fmla="*/ 54 h 150"/>
              <a:gd name="T92" fmla="*/ 19 w 105"/>
              <a:gd name="T93" fmla="*/ 65 h 150"/>
              <a:gd name="T94" fmla="*/ 25 w 105"/>
              <a:gd name="T95" fmla="*/ 77 h 150"/>
              <a:gd name="T96" fmla="*/ 37 w 105"/>
              <a:gd name="T97" fmla="*/ 101 h 150"/>
              <a:gd name="T98" fmla="*/ 42 w 105"/>
              <a:gd name="T99" fmla="*/ 111 h 150"/>
              <a:gd name="T100" fmla="*/ 45 w 105"/>
              <a:gd name="T101" fmla="*/ 118 h 150"/>
              <a:gd name="T102" fmla="*/ 58 w 105"/>
              <a:gd name="T103" fmla="*/ 127 h 150"/>
              <a:gd name="T104" fmla="*/ 81 w 105"/>
              <a:gd name="T105" fmla="*/ 141 h 150"/>
              <a:gd name="T106" fmla="*/ 91 w 105"/>
              <a:gd name="T107" fmla="*/ 149 h 150"/>
              <a:gd name="T108" fmla="*/ 91 w 105"/>
              <a:gd name="T109" fmla="*/ 150 h 150"/>
              <a:gd name="T110" fmla="*/ 93 w 105"/>
              <a:gd name="T111" fmla="*/ 149 h 150"/>
              <a:gd name="T112" fmla="*/ 96 w 105"/>
              <a:gd name="T113" fmla="*/ 143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05" h="150">
                <a:moveTo>
                  <a:pt x="96" y="143"/>
                </a:moveTo>
                <a:cubicBezTo>
                  <a:pt x="96" y="142"/>
                  <a:pt x="96" y="142"/>
                  <a:pt x="96" y="142"/>
                </a:cubicBezTo>
                <a:cubicBezTo>
                  <a:pt x="96" y="141"/>
                  <a:pt x="96" y="140"/>
                  <a:pt x="97" y="139"/>
                </a:cubicBezTo>
                <a:cubicBezTo>
                  <a:pt x="99" y="138"/>
                  <a:pt x="101" y="134"/>
                  <a:pt x="101" y="133"/>
                </a:cubicBezTo>
                <a:cubicBezTo>
                  <a:pt x="101" y="131"/>
                  <a:pt x="98" y="131"/>
                  <a:pt x="98" y="129"/>
                </a:cubicBezTo>
                <a:cubicBezTo>
                  <a:pt x="98" y="127"/>
                  <a:pt x="102" y="123"/>
                  <a:pt x="100" y="122"/>
                </a:cubicBezTo>
                <a:cubicBezTo>
                  <a:pt x="99" y="121"/>
                  <a:pt x="102" y="117"/>
                  <a:pt x="102" y="115"/>
                </a:cubicBezTo>
                <a:cubicBezTo>
                  <a:pt x="102" y="113"/>
                  <a:pt x="100" y="105"/>
                  <a:pt x="101" y="104"/>
                </a:cubicBezTo>
                <a:cubicBezTo>
                  <a:pt x="102" y="103"/>
                  <a:pt x="105" y="102"/>
                  <a:pt x="104" y="100"/>
                </a:cubicBezTo>
                <a:cubicBezTo>
                  <a:pt x="103" y="97"/>
                  <a:pt x="99" y="92"/>
                  <a:pt x="98" y="88"/>
                </a:cubicBezTo>
                <a:cubicBezTo>
                  <a:pt x="95" y="88"/>
                  <a:pt x="92" y="88"/>
                  <a:pt x="90" y="89"/>
                </a:cubicBezTo>
                <a:cubicBezTo>
                  <a:pt x="88" y="90"/>
                  <a:pt x="88" y="81"/>
                  <a:pt x="88" y="78"/>
                </a:cubicBezTo>
                <a:cubicBezTo>
                  <a:pt x="88" y="75"/>
                  <a:pt x="86" y="77"/>
                  <a:pt x="85" y="79"/>
                </a:cubicBezTo>
                <a:cubicBezTo>
                  <a:pt x="84" y="81"/>
                  <a:pt x="80" y="80"/>
                  <a:pt x="76" y="80"/>
                </a:cubicBezTo>
                <a:cubicBezTo>
                  <a:pt x="72" y="80"/>
                  <a:pt x="74" y="75"/>
                  <a:pt x="72" y="76"/>
                </a:cubicBezTo>
                <a:cubicBezTo>
                  <a:pt x="70" y="76"/>
                  <a:pt x="68" y="75"/>
                  <a:pt x="68" y="72"/>
                </a:cubicBezTo>
                <a:cubicBezTo>
                  <a:pt x="68" y="70"/>
                  <a:pt x="66" y="68"/>
                  <a:pt x="65" y="66"/>
                </a:cubicBezTo>
                <a:cubicBezTo>
                  <a:pt x="63" y="63"/>
                  <a:pt x="61" y="60"/>
                  <a:pt x="62" y="59"/>
                </a:cubicBezTo>
                <a:cubicBezTo>
                  <a:pt x="64" y="57"/>
                  <a:pt x="61" y="56"/>
                  <a:pt x="64" y="53"/>
                </a:cubicBezTo>
                <a:cubicBezTo>
                  <a:pt x="66" y="51"/>
                  <a:pt x="68" y="52"/>
                  <a:pt x="67" y="49"/>
                </a:cubicBezTo>
                <a:cubicBezTo>
                  <a:pt x="66" y="46"/>
                  <a:pt x="70" y="45"/>
                  <a:pt x="70" y="42"/>
                </a:cubicBezTo>
                <a:cubicBezTo>
                  <a:pt x="70" y="38"/>
                  <a:pt x="74" y="39"/>
                  <a:pt x="77" y="37"/>
                </a:cubicBezTo>
                <a:cubicBezTo>
                  <a:pt x="80" y="34"/>
                  <a:pt x="84" y="36"/>
                  <a:pt x="87" y="33"/>
                </a:cubicBezTo>
                <a:cubicBezTo>
                  <a:pt x="89" y="31"/>
                  <a:pt x="91" y="33"/>
                  <a:pt x="93" y="33"/>
                </a:cubicBezTo>
                <a:cubicBezTo>
                  <a:pt x="92" y="31"/>
                  <a:pt x="89" y="30"/>
                  <a:pt x="88" y="29"/>
                </a:cubicBezTo>
                <a:cubicBezTo>
                  <a:pt x="88" y="27"/>
                  <a:pt x="91" y="24"/>
                  <a:pt x="93" y="22"/>
                </a:cubicBezTo>
                <a:cubicBezTo>
                  <a:pt x="94" y="20"/>
                  <a:pt x="88" y="18"/>
                  <a:pt x="87" y="17"/>
                </a:cubicBezTo>
                <a:cubicBezTo>
                  <a:pt x="85" y="17"/>
                  <a:pt x="83" y="19"/>
                  <a:pt x="81" y="18"/>
                </a:cubicBezTo>
                <a:cubicBezTo>
                  <a:pt x="80" y="17"/>
                  <a:pt x="78" y="17"/>
                  <a:pt x="77" y="18"/>
                </a:cubicBezTo>
                <a:cubicBezTo>
                  <a:pt x="76" y="19"/>
                  <a:pt x="67" y="20"/>
                  <a:pt x="67" y="17"/>
                </a:cubicBezTo>
                <a:cubicBezTo>
                  <a:pt x="68" y="15"/>
                  <a:pt x="64" y="14"/>
                  <a:pt x="64" y="12"/>
                </a:cubicBezTo>
                <a:cubicBezTo>
                  <a:pt x="65" y="10"/>
                  <a:pt x="62" y="7"/>
                  <a:pt x="59" y="7"/>
                </a:cubicBezTo>
                <a:cubicBezTo>
                  <a:pt x="56" y="7"/>
                  <a:pt x="57" y="2"/>
                  <a:pt x="55" y="0"/>
                </a:cubicBezTo>
                <a:cubicBezTo>
                  <a:pt x="53" y="0"/>
                  <a:pt x="50" y="0"/>
                  <a:pt x="48" y="1"/>
                </a:cubicBezTo>
                <a:cubicBezTo>
                  <a:pt x="50" y="4"/>
                  <a:pt x="51" y="5"/>
                  <a:pt x="49" y="6"/>
                </a:cubicBezTo>
                <a:cubicBezTo>
                  <a:pt x="47" y="8"/>
                  <a:pt x="49" y="9"/>
                  <a:pt x="45" y="15"/>
                </a:cubicBezTo>
                <a:cubicBezTo>
                  <a:pt x="41" y="20"/>
                  <a:pt x="33" y="22"/>
                  <a:pt x="29" y="23"/>
                </a:cubicBezTo>
                <a:cubicBezTo>
                  <a:pt x="26" y="24"/>
                  <a:pt x="24" y="31"/>
                  <a:pt x="22" y="36"/>
                </a:cubicBezTo>
                <a:cubicBezTo>
                  <a:pt x="20" y="41"/>
                  <a:pt x="18" y="39"/>
                  <a:pt x="16" y="36"/>
                </a:cubicBezTo>
                <a:cubicBezTo>
                  <a:pt x="14" y="33"/>
                  <a:pt x="12" y="37"/>
                  <a:pt x="10" y="35"/>
                </a:cubicBezTo>
                <a:cubicBezTo>
                  <a:pt x="8" y="32"/>
                  <a:pt x="9" y="32"/>
                  <a:pt x="10" y="31"/>
                </a:cubicBezTo>
                <a:cubicBezTo>
                  <a:pt x="11" y="30"/>
                  <a:pt x="10" y="28"/>
                  <a:pt x="9" y="26"/>
                </a:cubicBezTo>
                <a:cubicBezTo>
                  <a:pt x="6" y="27"/>
                  <a:pt x="3" y="31"/>
                  <a:pt x="2" y="33"/>
                </a:cubicBezTo>
                <a:cubicBezTo>
                  <a:pt x="0" y="36"/>
                  <a:pt x="4" y="42"/>
                  <a:pt x="5" y="44"/>
                </a:cubicBezTo>
                <a:cubicBezTo>
                  <a:pt x="5" y="47"/>
                  <a:pt x="3" y="45"/>
                  <a:pt x="2" y="47"/>
                </a:cubicBezTo>
                <a:cubicBezTo>
                  <a:pt x="2" y="49"/>
                  <a:pt x="8" y="51"/>
                  <a:pt x="11" y="54"/>
                </a:cubicBezTo>
                <a:cubicBezTo>
                  <a:pt x="14" y="56"/>
                  <a:pt x="16" y="62"/>
                  <a:pt x="19" y="65"/>
                </a:cubicBezTo>
                <a:cubicBezTo>
                  <a:pt x="22" y="67"/>
                  <a:pt x="22" y="70"/>
                  <a:pt x="25" y="77"/>
                </a:cubicBezTo>
                <a:cubicBezTo>
                  <a:pt x="28" y="84"/>
                  <a:pt x="33" y="96"/>
                  <a:pt x="37" y="101"/>
                </a:cubicBezTo>
                <a:cubicBezTo>
                  <a:pt x="41" y="106"/>
                  <a:pt x="43" y="110"/>
                  <a:pt x="42" y="111"/>
                </a:cubicBezTo>
                <a:cubicBezTo>
                  <a:pt x="41" y="112"/>
                  <a:pt x="42" y="116"/>
                  <a:pt x="45" y="118"/>
                </a:cubicBezTo>
                <a:cubicBezTo>
                  <a:pt x="48" y="120"/>
                  <a:pt x="50" y="123"/>
                  <a:pt x="58" y="127"/>
                </a:cubicBezTo>
                <a:cubicBezTo>
                  <a:pt x="65" y="131"/>
                  <a:pt x="79" y="138"/>
                  <a:pt x="81" y="141"/>
                </a:cubicBezTo>
                <a:cubicBezTo>
                  <a:pt x="83" y="145"/>
                  <a:pt x="89" y="148"/>
                  <a:pt x="91" y="149"/>
                </a:cubicBezTo>
                <a:cubicBezTo>
                  <a:pt x="91" y="149"/>
                  <a:pt x="91" y="150"/>
                  <a:pt x="91" y="150"/>
                </a:cubicBezTo>
                <a:cubicBezTo>
                  <a:pt x="92" y="150"/>
                  <a:pt x="92" y="149"/>
                  <a:pt x="93" y="149"/>
                </a:cubicBezTo>
                <a:cubicBezTo>
                  <a:pt x="95" y="148"/>
                  <a:pt x="95" y="144"/>
                  <a:pt x="96" y="14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4" name="Freeform 117">
            <a:extLst>
              <a:ext uri="{FF2B5EF4-FFF2-40B4-BE49-F238E27FC236}">
                <a16:creationId xmlns:a16="http://schemas.microsoft.com/office/drawing/2014/main" id="{47689C6F-EF75-4A1F-A5E4-1C07F7821EE1}"/>
              </a:ext>
            </a:extLst>
          </p:cNvPr>
          <p:cNvSpPr>
            <a:spLocks/>
          </p:cNvSpPr>
          <p:nvPr/>
        </p:nvSpPr>
        <p:spPr bwMode="auto">
          <a:xfrm>
            <a:off x="4366437" y="4416017"/>
            <a:ext cx="282039" cy="236415"/>
          </a:xfrm>
          <a:custGeom>
            <a:avLst/>
            <a:gdLst>
              <a:gd name="T0" fmla="*/ 11 w 112"/>
              <a:gd name="T1" fmla="*/ 6 h 94"/>
              <a:gd name="T2" fmla="*/ 4 w 112"/>
              <a:gd name="T3" fmla="*/ 15 h 94"/>
              <a:gd name="T4" fmla="*/ 3 w 112"/>
              <a:gd name="T5" fmla="*/ 21 h 94"/>
              <a:gd name="T6" fmla="*/ 2 w 112"/>
              <a:gd name="T7" fmla="*/ 25 h 94"/>
              <a:gd name="T8" fmla="*/ 6 w 112"/>
              <a:gd name="T9" fmla="*/ 26 h 94"/>
              <a:gd name="T10" fmla="*/ 9 w 112"/>
              <a:gd name="T11" fmla="*/ 32 h 94"/>
              <a:gd name="T12" fmla="*/ 14 w 112"/>
              <a:gd name="T13" fmla="*/ 42 h 94"/>
              <a:gd name="T14" fmla="*/ 28 w 112"/>
              <a:gd name="T15" fmla="*/ 43 h 94"/>
              <a:gd name="T16" fmla="*/ 39 w 112"/>
              <a:gd name="T17" fmla="*/ 48 h 94"/>
              <a:gd name="T18" fmla="*/ 49 w 112"/>
              <a:gd name="T19" fmla="*/ 51 h 94"/>
              <a:gd name="T20" fmla="*/ 47 w 112"/>
              <a:gd name="T21" fmla="*/ 66 h 94"/>
              <a:gd name="T22" fmla="*/ 50 w 112"/>
              <a:gd name="T23" fmla="*/ 72 h 94"/>
              <a:gd name="T24" fmla="*/ 50 w 112"/>
              <a:gd name="T25" fmla="*/ 78 h 94"/>
              <a:gd name="T26" fmla="*/ 51 w 112"/>
              <a:gd name="T27" fmla="*/ 82 h 94"/>
              <a:gd name="T28" fmla="*/ 50 w 112"/>
              <a:gd name="T29" fmla="*/ 83 h 94"/>
              <a:gd name="T30" fmla="*/ 56 w 112"/>
              <a:gd name="T31" fmla="*/ 91 h 94"/>
              <a:gd name="T32" fmla="*/ 61 w 112"/>
              <a:gd name="T33" fmla="*/ 93 h 94"/>
              <a:gd name="T34" fmla="*/ 65 w 112"/>
              <a:gd name="T35" fmla="*/ 92 h 94"/>
              <a:gd name="T36" fmla="*/ 71 w 112"/>
              <a:gd name="T37" fmla="*/ 89 h 94"/>
              <a:gd name="T38" fmla="*/ 76 w 112"/>
              <a:gd name="T39" fmla="*/ 86 h 94"/>
              <a:gd name="T40" fmla="*/ 81 w 112"/>
              <a:gd name="T41" fmla="*/ 82 h 94"/>
              <a:gd name="T42" fmla="*/ 82 w 112"/>
              <a:gd name="T43" fmla="*/ 79 h 94"/>
              <a:gd name="T44" fmla="*/ 78 w 112"/>
              <a:gd name="T45" fmla="*/ 78 h 94"/>
              <a:gd name="T46" fmla="*/ 75 w 112"/>
              <a:gd name="T47" fmla="*/ 73 h 94"/>
              <a:gd name="T48" fmla="*/ 72 w 112"/>
              <a:gd name="T49" fmla="*/ 67 h 94"/>
              <a:gd name="T50" fmla="*/ 78 w 112"/>
              <a:gd name="T51" fmla="*/ 66 h 94"/>
              <a:gd name="T52" fmla="*/ 85 w 112"/>
              <a:gd name="T53" fmla="*/ 68 h 94"/>
              <a:gd name="T54" fmla="*/ 88 w 112"/>
              <a:gd name="T55" fmla="*/ 68 h 94"/>
              <a:gd name="T56" fmla="*/ 93 w 112"/>
              <a:gd name="T57" fmla="*/ 65 h 94"/>
              <a:gd name="T58" fmla="*/ 103 w 112"/>
              <a:gd name="T59" fmla="*/ 61 h 94"/>
              <a:gd name="T60" fmla="*/ 105 w 112"/>
              <a:gd name="T61" fmla="*/ 58 h 94"/>
              <a:gd name="T62" fmla="*/ 100 w 112"/>
              <a:gd name="T63" fmla="*/ 52 h 94"/>
              <a:gd name="T64" fmla="*/ 101 w 112"/>
              <a:gd name="T65" fmla="*/ 48 h 94"/>
              <a:gd name="T66" fmla="*/ 105 w 112"/>
              <a:gd name="T67" fmla="*/ 44 h 94"/>
              <a:gd name="T68" fmla="*/ 106 w 112"/>
              <a:gd name="T69" fmla="*/ 39 h 94"/>
              <a:gd name="T70" fmla="*/ 109 w 112"/>
              <a:gd name="T71" fmla="*/ 34 h 94"/>
              <a:gd name="T72" fmla="*/ 112 w 112"/>
              <a:gd name="T73" fmla="*/ 30 h 94"/>
              <a:gd name="T74" fmla="*/ 100 w 112"/>
              <a:gd name="T75" fmla="*/ 29 h 94"/>
              <a:gd name="T76" fmla="*/ 102 w 112"/>
              <a:gd name="T77" fmla="*/ 22 h 94"/>
              <a:gd name="T78" fmla="*/ 90 w 112"/>
              <a:gd name="T79" fmla="*/ 18 h 94"/>
              <a:gd name="T80" fmla="*/ 91 w 112"/>
              <a:gd name="T81" fmla="*/ 13 h 94"/>
              <a:gd name="T82" fmla="*/ 85 w 112"/>
              <a:gd name="T83" fmla="*/ 11 h 94"/>
              <a:gd name="T84" fmla="*/ 69 w 112"/>
              <a:gd name="T85" fmla="*/ 17 h 94"/>
              <a:gd name="T86" fmla="*/ 54 w 112"/>
              <a:gd name="T87" fmla="*/ 12 h 94"/>
              <a:gd name="T88" fmla="*/ 43 w 112"/>
              <a:gd name="T89" fmla="*/ 11 h 94"/>
              <a:gd name="T90" fmla="*/ 37 w 112"/>
              <a:gd name="T91" fmla="*/ 4 h 94"/>
              <a:gd name="T92" fmla="*/ 30 w 112"/>
              <a:gd name="T93" fmla="*/ 0 h 94"/>
              <a:gd name="T94" fmla="*/ 28 w 112"/>
              <a:gd name="T95" fmla="*/ 5 h 94"/>
              <a:gd name="T96" fmla="*/ 17 w 112"/>
              <a:gd name="T97" fmla="*/ 11 h 94"/>
              <a:gd name="T98" fmla="*/ 20 w 112"/>
              <a:gd name="T99" fmla="*/ 23 h 94"/>
              <a:gd name="T100" fmla="*/ 11 w 112"/>
              <a:gd name="T101" fmla="*/ 20 h 94"/>
              <a:gd name="T102" fmla="*/ 15 w 112"/>
              <a:gd name="T103" fmla="*/ 10 h 94"/>
              <a:gd name="T104" fmla="*/ 14 w 112"/>
              <a:gd name="T105" fmla="*/ 4 h 94"/>
              <a:gd name="T106" fmla="*/ 11 w 112"/>
              <a:gd name="T107" fmla="*/ 6 h 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12" h="94">
                <a:moveTo>
                  <a:pt x="11" y="6"/>
                </a:moveTo>
                <a:cubicBezTo>
                  <a:pt x="9" y="9"/>
                  <a:pt x="4" y="12"/>
                  <a:pt x="4" y="15"/>
                </a:cubicBezTo>
                <a:cubicBezTo>
                  <a:pt x="4" y="18"/>
                  <a:pt x="4" y="19"/>
                  <a:pt x="3" y="21"/>
                </a:cubicBezTo>
                <a:cubicBezTo>
                  <a:pt x="2" y="22"/>
                  <a:pt x="0" y="25"/>
                  <a:pt x="2" y="25"/>
                </a:cubicBezTo>
                <a:cubicBezTo>
                  <a:pt x="4" y="24"/>
                  <a:pt x="6" y="24"/>
                  <a:pt x="6" y="26"/>
                </a:cubicBezTo>
                <a:cubicBezTo>
                  <a:pt x="6" y="28"/>
                  <a:pt x="9" y="29"/>
                  <a:pt x="9" y="32"/>
                </a:cubicBezTo>
                <a:cubicBezTo>
                  <a:pt x="9" y="35"/>
                  <a:pt x="7" y="42"/>
                  <a:pt x="14" y="42"/>
                </a:cubicBezTo>
                <a:cubicBezTo>
                  <a:pt x="21" y="42"/>
                  <a:pt x="25" y="40"/>
                  <a:pt x="28" y="43"/>
                </a:cubicBezTo>
                <a:cubicBezTo>
                  <a:pt x="31" y="47"/>
                  <a:pt x="35" y="49"/>
                  <a:pt x="39" y="48"/>
                </a:cubicBezTo>
                <a:cubicBezTo>
                  <a:pt x="44" y="48"/>
                  <a:pt x="51" y="47"/>
                  <a:pt x="49" y="51"/>
                </a:cubicBezTo>
                <a:cubicBezTo>
                  <a:pt x="46" y="55"/>
                  <a:pt x="45" y="63"/>
                  <a:pt x="47" y="66"/>
                </a:cubicBezTo>
                <a:cubicBezTo>
                  <a:pt x="49" y="68"/>
                  <a:pt x="52" y="70"/>
                  <a:pt x="50" y="72"/>
                </a:cubicBezTo>
                <a:cubicBezTo>
                  <a:pt x="48" y="74"/>
                  <a:pt x="47" y="76"/>
                  <a:pt x="50" y="78"/>
                </a:cubicBezTo>
                <a:cubicBezTo>
                  <a:pt x="52" y="79"/>
                  <a:pt x="51" y="81"/>
                  <a:pt x="51" y="82"/>
                </a:cubicBezTo>
                <a:cubicBezTo>
                  <a:pt x="51" y="82"/>
                  <a:pt x="51" y="82"/>
                  <a:pt x="50" y="83"/>
                </a:cubicBezTo>
                <a:cubicBezTo>
                  <a:pt x="53" y="86"/>
                  <a:pt x="54" y="89"/>
                  <a:pt x="56" y="91"/>
                </a:cubicBezTo>
                <a:cubicBezTo>
                  <a:pt x="59" y="93"/>
                  <a:pt x="59" y="94"/>
                  <a:pt x="61" y="93"/>
                </a:cubicBezTo>
                <a:cubicBezTo>
                  <a:pt x="63" y="92"/>
                  <a:pt x="64" y="91"/>
                  <a:pt x="65" y="92"/>
                </a:cubicBezTo>
                <a:cubicBezTo>
                  <a:pt x="67" y="93"/>
                  <a:pt x="69" y="91"/>
                  <a:pt x="71" y="89"/>
                </a:cubicBezTo>
                <a:cubicBezTo>
                  <a:pt x="73" y="87"/>
                  <a:pt x="75" y="89"/>
                  <a:pt x="76" y="86"/>
                </a:cubicBezTo>
                <a:cubicBezTo>
                  <a:pt x="77" y="84"/>
                  <a:pt x="78" y="82"/>
                  <a:pt x="81" y="82"/>
                </a:cubicBezTo>
                <a:cubicBezTo>
                  <a:pt x="83" y="81"/>
                  <a:pt x="83" y="79"/>
                  <a:pt x="82" y="79"/>
                </a:cubicBezTo>
                <a:cubicBezTo>
                  <a:pt x="80" y="79"/>
                  <a:pt x="78" y="81"/>
                  <a:pt x="78" y="78"/>
                </a:cubicBezTo>
                <a:cubicBezTo>
                  <a:pt x="78" y="74"/>
                  <a:pt x="75" y="75"/>
                  <a:pt x="75" y="73"/>
                </a:cubicBezTo>
                <a:cubicBezTo>
                  <a:pt x="75" y="70"/>
                  <a:pt x="75" y="68"/>
                  <a:pt x="72" y="67"/>
                </a:cubicBezTo>
                <a:cubicBezTo>
                  <a:pt x="69" y="65"/>
                  <a:pt x="76" y="64"/>
                  <a:pt x="78" y="66"/>
                </a:cubicBezTo>
                <a:cubicBezTo>
                  <a:pt x="79" y="67"/>
                  <a:pt x="84" y="66"/>
                  <a:pt x="85" y="68"/>
                </a:cubicBezTo>
                <a:cubicBezTo>
                  <a:pt x="85" y="70"/>
                  <a:pt x="88" y="71"/>
                  <a:pt x="88" y="68"/>
                </a:cubicBezTo>
                <a:cubicBezTo>
                  <a:pt x="88" y="66"/>
                  <a:pt x="91" y="65"/>
                  <a:pt x="93" y="65"/>
                </a:cubicBezTo>
                <a:cubicBezTo>
                  <a:pt x="96" y="66"/>
                  <a:pt x="101" y="62"/>
                  <a:pt x="103" y="61"/>
                </a:cubicBezTo>
                <a:cubicBezTo>
                  <a:pt x="104" y="61"/>
                  <a:pt x="105" y="59"/>
                  <a:pt x="105" y="58"/>
                </a:cubicBezTo>
                <a:cubicBezTo>
                  <a:pt x="104" y="56"/>
                  <a:pt x="101" y="53"/>
                  <a:pt x="100" y="52"/>
                </a:cubicBezTo>
                <a:cubicBezTo>
                  <a:pt x="98" y="50"/>
                  <a:pt x="101" y="50"/>
                  <a:pt x="101" y="48"/>
                </a:cubicBezTo>
                <a:cubicBezTo>
                  <a:pt x="101" y="45"/>
                  <a:pt x="101" y="44"/>
                  <a:pt x="105" y="44"/>
                </a:cubicBezTo>
                <a:cubicBezTo>
                  <a:pt x="108" y="43"/>
                  <a:pt x="108" y="41"/>
                  <a:pt x="106" y="39"/>
                </a:cubicBezTo>
                <a:cubicBezTo>
                  <a:pt x="104" y="38"/>
                  <a:pt x="107" y="35"/>
                  <a:pt x="109" y="34"/>
                </a:cubicBezTo>
                <a:cubicBezTo>
                  <a:pt x="110" y="33"/>
                  <a:pt x="111" y="32"/>
                  <a:pt x="112" y="30"/>
                </a:cubicBezTo>
                <a:cubicBezTo>
                  <a:pt x="108" y="29"/>
                  <a:pt x="102" y="29"/>
                  <a:pt x="100" y="29"/>
                </a:cubicBezTo>
                <a:cubicBezTo>
                  <a:pt x="97" y="29"/>
                  <a:pt x="102" y="25"/>
                  <a:pt x="102" y="22"/>
                </a:cubicBezTo>
                <a:cubicBezTo>
                  <a:pt x="102" y="19"/>
                  <a:pt x="94" y="19"/>
                  <a:pt x="90" y="18"/>
                </a:cubicBezTo>
                <a:cubicBezTo>
                  <a:pt x="87" y="17"/>
                  <a:pt x="88" y="14"/>
                  <a:pt x="91" y="13"/>
                </a:cubicBezTo>
                <a:cubicBezTo>
                  <a:pt x="95" y="13"/>
                  <a:pt x="89" y="11"/>
                  <a:pt x="85" y="11"/>
                </a:cubicBezTo>
                <a:cubicBezTo>
                  <a:pt x="80" y="12"/>
                  <a:pt x="73" y="15"/>
                  <a:pt x="69" y="17"/>
                </a:cubicBezTo>
                <a:cubicBezTo>
                  <a:pt x="65" y="19"/>
                  <a:pt x="58" y="11"/>
                  <a:pt x="54" y="12"/>
                </a:cubicBezTo>
                <a:cubicBezTo>
                  <a:pt x="49" y="14"/>
                  <a:pt x="43" y="14"/>
                  <a:pt x="43" y="11"/>
                </a:cubicBezTo>
                <a:cubicBezTo>
                  <a:pt x="44" y="7"/>
                  <a:pt x="42" y="4"/>
                  <a:pt x="37" y="4"/>
                </a:cubicBezTo>
                <a:cubicBezTo>
                  <a:pt x="33" y="5"/>
                  <a:pt x="34" y="0"/>
                  <a:pt x="30" y="0"/>
                </a:cubicBezTo>
                <a:cubicBezTo>
                  <a:pt x="27" y="0"/>
                  <a:pt x="30" y="4"/>
                  <a:pt x="28" y="5"/>
                </a:cubicBezTo>
                <a:cubicBezTo>
                  <a:pt x="26" y="6"/>
                  <a:pt x="18" y="8"/>
                  <a:pt x="17" y="11"/>
                </a:cubicBezTo>
                <a:cubicBezTo>
                  <a:pt x="17" y="15"/>
                  <a:pt x="21" y="20"/>
                  <a:pt x="20" y="23"/>
                </a:cubicBezTo>
                <a:cubicBezTo>
                  <a:pt x="18" y="26"/>
                  <a:pt x="13" y="24"/>
                  <a:pt x="11" y="20"/>
                </a:cubicBezTo>
                <a:cubicBezTo>
                  <a:pt x="10" y="17"/>
                  <a:pt x="16" y="12"/>
                  <a:pt x="15" y="10"/>
                </a:cubicBezTo>
                <a:cubicBezTo>
                  <a:pt x="14" y="8"/>
                  <a:pt x="13" y="6"/>
                  <a:pt x="14" y="4"/>
                </a:cubicBezTo>
                <a:cubicBezTo>
                  <a:pt x="13" y="5"/>
                  <a:pt x="12" y="5"/>
                  <a:pt x="11" y="6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5" name="Freeform 118">
            <a:extLst>
              <a:ext uri="{FF2B5EF4-FFF2-40B4-BE49-F238E27FC236}">
                <a16:creationId xmlns:a16="http://schemas.microsoft.com/office/drawing/2014/main" id="{9CAACBC6-B210-432B-800D-D7F767C5982C}"/>
              </a:ext>
            </a:extLst>
          </p:cNvPr>
          <p:cNvSpPr>
            <a:spLocks/>
          </p:cNvSpPr>
          <p:nvPr/>
        </p:nvSpPr>
        <p:spPr bwMode="auto">
          <a:xfrm>
            <a:off x="4681657" y="4538371"/>
            <a:ext cx="85027" cy="89175"/>
          </a:xfrm>
          <a:custGeom>
            <a:avLst/>
            <a:gdLst>
              <a:gd name="T0" fmla="*/ 8 w 34"/>
              <a:gd name="T1" fmla="*/ 7 h 36"/>
              <a:gd name="T2" fmla="*/ 5 w 34"/>
              <a:gd name="T3" fmla="*/ 11 h 36"/>
              <a:gd name="T4" fmla="*/ 1 w 34"/>
              <a:gd name="T5" fmla="*/ 18 h 36"/>
              <a:gd name="T6" fmla="*/ 8 w 34"/>
              <a:gd name="T7" fmla="*/ 26 h 36"/>
              <a:gd name="T8" fmla="*/ 13 w 34"/>
              <a:gd name="T9" fmla="*/ 35 h 36"/>
              <a:gd name="T10" fmla="*/ 17 w 34"/>
              <a:gd name="T11" fmla="*/ 36 h 36"/>
              <a:gd name="T12" fmla="*/ 20 w 34"/>
              <a:gd name="T13" fmla="*/ 31 h 36"/>
              <a:gd name="T14" fmla="*/ 29 w 34"/>
              <a:gd name="T15" fmla="*/ 31 h 36"/>
              <a:gd name="T16" fmla="*/ 30 w 34"/>
              <a:gd name="T17" fmla="*/ 32 h 36"/>
              <a:gd name="T18" fmla="*/ 32 w 34"/>
              <a:gd name="T19" fmla="*/ 28 h 36"/>
              <a:gd name="T20" fmla="*/ 31 w 34"/>
              <a:gd name="T21" fmla="*/ 17 h 36"/>
              <a:gd name="T22" fmla="*/ 33 w 34"/>
              <a:gd name="T23" fmla="*/ 8 h 36"/>
              <a:gd name="T24" fmla="*/ 34 w 34"/>
              <a:gd name="T25" fmla="*/ 4 h 36"/>
              <a:gd name="T26" fmla="*/ 26 w 34"/>
              <a:gd name="T27" fmla="*/ 2 h 36"/>
              <a:gd name="T28" fmla="*/ 16 w 34"/>
              <a:gd name="T29" fmla="*/ 2 h 36"/>
              <a:gd name="T30" fmla="*/ 10 w 34"/>
              <a:gd name="T31" fmla="*/ 2 h 36"/>
              <a:gd name="T32" fmla="*/ 9 w 34"/>
              <a:gd name="T33" fmla="*/ 2 h 36"/>
              <a:gd name="T34" fmla="*/ 8 w 34"/>
              <a:gd name="T35" fmla="*/ 7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4" h="36">
                <a:moveTo>
                  <a:pt x="8" y="7"/>
                </a:moveTo>
                <a:cubicBezTo>
                  <a:pt x="9" y="10"/>
                  <a:pt x="7" y="11"/>
                  <a:pt x="5" y="11"/>
                </a:cubicBezTo>
                <a:cubicBezTo>
                  <a:pt x="2" y="11"/>
                  <a:pt x="3" y="17"/>
                  <a:pt x="1" y="18"/>
                </a:cubicBezTo>
                <a:cubicBezTo>
                  <a:pt x="0" y="19"/>
                  <a:pt x="7" y="23"/>
                  <a:pt x="8" y="26"/>
                </a:cubicBezTo>
                <a:cubicBezTo>
                  <a:pt x="9" y="28"/>
                  <a:pt x="11" y="32"/>
                  <a:pt x="13" y="35"/>
                </a:cubicBezTo>
                <a:cubicBezTo>
                  <a:pt x="14" y="36"/>
                  <a:pt x="16" y="36"/>
                  <a:pt x="17" y="36"/>
                </a:cubicBezTo>
                <a:cubicBezTo>
                  <a:pt x="19" y="34"/>
                  <a:pt x="17" y="30"/>
                  <a:pt x="20" y="31"/>
                </a:cubicBezTo>
                <a:cubicBezTo>
                  <a:pt x="23" y="31"/>
                  <a:pt x="28" y="29"/>
                  <a:pt x="29" y="31"/>
                </a:cubicBezTo>
                <a:cubicBezTo>
                  <a:pt x="29" y="31"/>
                  <a:pt x="30" y="32"/>
                  <a:pt x="30" y="32"/>
                </a:cubicBezTo>
                <a:cubicBezTo>
                  <a:pt x="31" y="30"/>
                  <a:pt x="32" y="29"/>
                  <a:pt x="32" y="28"/>
                </a:cubicBezTo>
                <a:cubicBezTo>
                  <a:pt x="33" y="27"/>
                  <a:pt x="33" y="21"/>
                  <a:pt x="31" y="17"/>
                </a:cubicBezTo>
                <a:cubicBezTo>
                  <a:pt x="30" y="14"/>
                  <a:pt x="31" y="9"/>
                  <a:pt x="33" y="8"/>
                </a:cubicBezTo>
                <a:cubicBezTo>
                  <a:pt x="33" y="8"/>
                  <a:pt x="34" y="6"/>
                  <a:pt x="34" y="4"/>
                </a:cubicBezTo>
                <a:cubicBezTo>
                  <a:pt x="32" y="3"/>
                  <a:pt x="29" y="2"/>
                  <a:pt x="26" y="2"/>
                </a:cubicBezTo>
                <a:cubicBezTo>
                  <a:pt x="22" y="2"/>
                  <a:pt x="18" y="4"/>
                  <a:pt x="16" y="2"/>
                </a:cubicBezTo>
                <a:cubicBezTo>
                  <a:pt x="14" y="0"/>
                  <a:pt x="12" y="0"/>
                  <a:pt x="10" y="2"/>
                </a:cubicBezTo>
                <a:cubicBezTo>
                  <a:pt x="10" y="2"/>
                  <a:pt x="9" y="2"/>
                  <a:pt x="9" y="2"/>
                </a:cubicBezTo>
                <a:cubicBezTo>
                  <a:pt x="8" y="4"/>
                  <a:pt x="8" y="6"/>
                  <a:pt x="8" y="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6" name="Freeform 119">
            <a:extLst>
              <a:ext uri="{FF2B5EF4-FFF2-40B4-BE49-F238E27FC236}">
                <a16:creationId xmlns:a16="http://schemas.microsoft.com/office/drawing/2014/main" id="{96BF7F11-9607-40E6-8B96-BC616949A1F9}"/>
              </a:ext>
            </a:extLst>
          </p:cNvPr>
          <p:cNvSpPr>
            <a:spLocks/>
          </p:cNvSpPr>
          <p:nvPr/>
        </p:nvSpPr>
        <p:spPr bwMode="auto">
          <a:xfrm>
            <a:off x="4613222" y="4492747"/>
            <a:ext cx="101618" cy="147242"/>
          </a:xfrm>
          <a:custGeom>
            <a:avLst/>
            <a:gdLst>
              <a:gd name="T0" fmla="*/ 11 w 40"/>
              <a:gd name="T1" fmla="*/ 4 h 59"/>
              <a:gd name="T2" fmla="*/ 8 w 40"/>
              <a:gd name="T3" fmla="*/ 9 h 59"/>
              <a:gd name="T4" fmla="*/ 7 w 40"/>
              <a:gd name="T5" fmla="*/ 14 h 59"/>
              <a:gd name="T6" fmla="*/ 3 w 40"/>
              <a:gd name="T7" fmla="*/ 18 h 59"/>
              <a:gd name="T8" fmla="*/ 2 w 40"/>
              <a:gd name="T9" fmla="*/ 22 h 59"/>
              <a:gd name="T10" fmla="*/ 7 w 40"/>
              <a:gd name="T11" fmla="*/ 28 h 59"/>
              <a:gd name="T12" fmla="*/ 10 w 40"/>
              <a:gd name="T13" fmla="*/ 27 h 59"/>
              <a:gd name="T14" fmla="*/ 14 w 40"/>
              <a:gd name="T15" fmla="*/ 33 h 59"/>
              <a:gd name="T16" fmla="*/ 14 w 40"/>
              <a:gd name="T17" fmla="*/ 40 h 59"/>
              <a:gd name="T18" fmla="*/ 16 w 40"/>
              <a:gd name="T19" fmla="*/ 54 h 59"/>
              <a:gd name="T20" fmla="*/ 25 w 40"/>
              <a:gd name="T21" fmla="*/ 57 h 59"/>
              <a:gd name="T22" fmla="*/ 30 w 40"/>
              <a:gd name="T23" fmla="*/ 55 h 59"/>
              <a:gd name="T24" fmla="*/ 34 w 40"/>
              <a:gd name="T25" fmla="*/ 53 h 59"/>
              <a:gd name="T26" fmla="*/ 40 w 40"/>
              <a:gd name="T27" fmla="*/ 53 h 59"/>
              <a:gd name="T28" fmla="*/ 35 w 40"/>
              <a:gd name="T29" fmla="*/ 44 h 59"/>
              <a:gd name="T30" fmla="*/ 28 w 40"/>
              <a:gd name="T31" fmla="*/ 36 h 59"/>
              <a:gd name="T32" fmla="*/ 32 w 40"/>
              <a:gd name="T33" fmla="*/ 29 h 59"/>
              <a:gd name="T34" fmla="*/ 35 w 40"/>
              <a:gd name="T35" fmla="*/ 25 h 59"/>
              <a:gd name="T36" fmla="*/ 36 w 40"/>
              <a:gd name="T37" fmla="*/ 20 h 59"/>
              <a:gd name="T38" fmla="*/ 29 w 40"/>
              <a:gd name="T39" fmla="*/ 14 h 59"/>
              <a:gd name="T40" fmla="*/ 25 w 40"/>
              <a:gd name="T41" fmla="*/ 9 h 59"/>
              <a:gd name="T42" fmla="*/ 17 w 40"/>
              <a:gd name="T43" fmla="*/ 2 h 59"/>
              <a:gd name="T44" fmla="*/ 14 w 40"/>
              <a:gd name="T45" fmla="*/ 0 h 59"/>
              <a:gd name="T46" fmla="*/ 11 w 40"/>
              <a:gd name="T47" fmla="*/ 4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0" h="59">
                <a:moveTo>
                  <a:pt x="11" y="4"/>
                </a:moveTo>
                <a:cubicBezTo>
                  <a:pt x="9" y="5"/>
                  <a:pt x="6" y="8"/>
                  <a:pt x="8" y="9"/>
                </a:cubicBezTo>
                <a:cubicBezTo>
                  <a:pt x="10" y="11"/>
                  <a:pt x="10" y="13"/>
                  <a:pt x="7" y="14"/>
                </a:cubicBezTo>
                <a:cubicBezTo>
                  <a:pt x="3" y="14"/>
                  <a:pt x="3" y="15"/>
                  <a:pt x="3" y="18"/>
                </a:cubicBezTo>
                <a:cubicBezTo>
                  <a:pt x="3" y="20"/>
                  <a:pt x="0" y="20"/>
                  <a:pt x="2" y="22"/>
                </a:cubicBezTo>
                <a:cubicBezTo>
                  <a:pt x="3" y="23"/>
                  <a:pt x="6" y="26"/>
                  <a:pt x="7" y="28"/>
                </a:cubicBezTo>
                <a:cubicBezTo>
                  <a:pt x="8" y="27"/>
                  <a:pt x="9" y="26"/>
                  <a:pt x="10" y="27"/>
                </a:cubicBezTo>
                <a:cubicBezTo>
                  <a:pt x="14" y="27"/>
                  <a:pt x="11" y="32"/>
                  <a:pt x="14" y="33"/>
                </a:cubicBezTo>
                <a:cubicBezTo>
                  <a:pt x="16" y="35"/>
                  <a:pt x="16" y="39"/>
                  <a:pt x="14" y="40"/>
                </a:cubicBezTo>
                <a:cubicBezTo>
                  <a:pt x="12" y="42"/>
                  <a:pt x="12" y="50"/>
                  <a:pt x="16" y="54"/>
                </a:cubicBezTo>
                <a:cubicBezTo>
                  <a:pt x="20" y="59"/>
                  <a:pt x="24" y="58"/>
                  <a:pt x="25" y="57"/>
                </a:cubicBezTo>
                <a:cubicBezTo>
                  <a:pt x="26" y="56"/>
                  <a:pt x="29" y="57"/>
                  <a:pt x="30" y="55"/>
                </a:cubicBezTo>
                <a:cubicBezTo>
                  <a:pt x="31" y="53"/>
                  <a:pt x="32" y="56"/>
                  <a:pt x="34" y="53"/>
                </a:cubicBezTo>
                <a:cubicBezTo>
                  <a:pt x="35" y="52"/>
                  <a:pt x="38" y="53"/>
                  <a:pt x="40" y="53"/>
                </a:cubicBezTo>
                <a:cubicBezTo>
                  <a:pt x="38" y="50"/>
                  <a:pt x="36" y="46"/>
                  <a:pt x="35" y="44"/>
                </a:cubicBezTo>
                <a:cubicBezTo>
                  <a:pt x="34" y="41"/>
                  <a:pt x="27" y="37"/>
                  <a:pt x="28" y="36"/>
                </a:cubicBezTo>
                <a:cubicBezTo>
                  <a:pt x="30" y="35"/>
                  <a:pt x="29" y="29"/>
                  <a:pt x="32" y="29"/>
                </a:cubicBezTo>
                <a:cubicBezTo>
                  <a:pt x="34" y="29"/>
                  <a:pt x="36" y="28"/>
                  <a:pt x="35" y="25"/>
                </a:cubicBezTo>
                <a:cubicBezTo>
                  <a:pt x="35" y="24"/>
                  <a:pt x="35" y="22"/>
                  <a:pt x="36" y="20"/>
                </a:cubicBezTo>
                <a:cubicBezTo>
                  <a:pt x="34" y="20"/>
                  <a:pt x="31" y="14"/>
                  <a:pt x="29" y="14"/>
                </a:cubicBezTo>
                <a:cubicBezTo>
                  <a:pt x="27" y="14"/>
                  <a:pt x="24" y="12"/>
                  <a:pt x="25" y="9"/>
                </a:cubicBezTo>
                <a:cubicBezTo>
                  <a:pt x="25" y="6"/>
                  <a:pt x="20" y="5"/>
                  <a:pt x="17" y="2"/>
                </a:cubicBezTo>
                <a:cubicBezTo>
                  <a:pt x="16" y="1"/>
                  <a:pt x="15" y="1"/>
                  <a:pt x="14" y="0"/>
                </a:cubicBezTo>
                <a:cubicBezTo>
                  <a:pt x="13" y="2"/>
                  <a:pt x="12" y="3"/>
                  <a:pt x="11" y="4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Freeform 120">
            <a:extLst>
              <a:ext uri="{FF2B5EF4-FFF2-40B4-BE49-F238E27FC236}">
                <a16:creationId xmlns:a16="http://schemas.microsoft.com/office/drawing/2014/main" id="{D25D2D60-7522-419E-910F-07ABB656B489}"/>
              </a:ext>
            </a:extLst>
          </p:cNvPr>
          <p:cNvSpPr>
            <a:spLocks/>
          </p:cNvSpPr>
          <p:nvPr/>
        </p:nvSpPr>
        <p:spPr bwMode="auto">
          <a:xfrm>
            <a:off x="4758389" y="4546667"/>
            <a:ext cx="62214" cy="78805"/>
          </a:xfrm>
          <a:custGeom>
            <a:avLst/>
            <a:gdLst>
              <a:gd name="T0" fmla="*/ 1 w 25"/>
              <a:gd name="T1" fmla="*/ 13 h 31"/>
              <a:gd name="T2" fmla="*/ 2 w 25"/>
              <a:gd name="T3" fmla="*/ 24 h 31"/>
              <a:gd name="T4" fmla="*/ 0 w 25"/>
              <a:gd name="T5" fmla="*/ 28 h 31"/>
              <a:gd name="T6" fmla="*/ 7 w 25"/>
              <a:gd name="T7" fmla="*/ 29 h 31"/>
              <a:gd name="T8" fmla="*/ 16 w 25"/>
              <a:gd name="T9" fmla="*/ 26 h 31"/>
              <a:gd name="T10" fmla="*/ 25 w 25"/>
              <a:gd name="T11" fmla="*/ 13 h 31"/>
              <a:gd name="T12" fmla="*/ 25 w 25"/>
              <a:gd name="T13" fmla="*/ 13 h 31"/>
              <a:gd name="T14" fmla="*/ 11 w 25"/>
              <a:gd name="T15" fmla="*/ 2 h 31"/>
              <a:gd name="T16" fmla="*/ 4 w 25"/>
              <a:gd name="T17" fmla="*/ 0 h 31"/>
              <a:gd name="T18" fmla="*/ 3 w 25"/>
              <a:gd name="T19" fmla="*/ 4 h 31"/>
              <a:gd name="T20" fmla="*/ 1 w 25"/>
              <a:gd name="T21" fmla="*/ 13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" h="31">
                <a:moveTo>
                  <a:pt x="1" y="13"/>
                </a:moveTo>
                <a:cubicBezTo>
                  <a:pt x="3" y="17"/>
                  <a:pt x="3" y="23"/>
                  <a:pt x="2" y="24"/>
                </a:cubicBezTo>
                <a:cubicBezTo>
                  <a:pt x="2" y="25"/>
                  <a:pt x="1" y="26"/>
                  <a:pt x="0" y="28"/>
                </a:cubicBezTo>
                <a:cubicBezTo>
                  <a:pt x="1" y="29"/>
                  <a:pt x="3" y="30"/>
                  <a:pt x="7" y="29"/>
                </a:cubicBezTo>
                <a:cubicBezTo>
                  <a:pt x="12" y="28"/>
                  <a:pt x="14" y="31"/>
                  <a:pt x="16" y="26"/>
                </a:cubicBezTo>
                <a:cubicBezTo>
                  <a:pt x="17" y="22"/>
                  <a:pt x="22" y="16"/>
                  <a:pt x="25" y="13"/>
                </a:cubicBezTo>
                <a:cubicBezTo>
                  <a:pt x="25" y="13"/>
                  <a:pt x="25" y="13"/>
                  <a:pt x="25" y="13"/>
                </a:cubicBezTo>
                <a:cubicBezTo>
                  <a:pt x="22" y="11"/>
                  <a:pt x="16" y="3"/>
                  <a:pt x="11" y="2"/>
                </a:cubicBezTo>
                <a:cubicBezTo>
                  <a:pt x="9" y="2"/>
                  <a:pt x="7" y="1"/>
                  <a:pt x="4" y="0"/>
                </a:cubicBezTo>
                <a:cubicBezTo>
                  <a:pt x="4" y="2"/>
                  <a:pt x="3" y="4"/>
                  <a:pt x="3" y="4"/>
                </a:cubicBezTo>
                <a:cubicBezTo>
                  <a:pt x="1" y="5"/>
                  <a:pt x="0" y="10"/>
                  <a:pt x="1" y="1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8" name="Freeform 121">
            <a:extLst>
              <a:ext uri="{FF2B5EF4-FFF2-40B4-BE49-F238E27FC236}">
                <a16:creationId xmlns:a16="http://schemas.microsoft.com/office/drawing/2014/main" id="{3A509DE6-3853-44F0-BAF4-F88462E461E4}"/>
              </a:ext>
            </a:extLst>
          </p:cNvPr>
          <p:cNvSpPr>
            <a:spLocks/>
          </p:cNvSpPr>
          <p:nvPr/>
        </p:nvSpPr>
        <p:spPr bwMode="auto">
          <a:xfrm>
            <a:off x="4136244" y="4177528"/>
            <a:ext cx="217751" cy="76732"/>
          </a:xfrm>
          <a:custGeom>
            <a:avLst/>
            <a:gdLst>
              <a:gd name="T0" fmla="*/ 69 w 86"/>
              <a:gd name="T1" fmla="*/ 19 h 30"/>
              <a:gd name="T2" fmla="*/ 31 w 86"/>
              <a:gd name="T3" fmla="*/ 3 h 30"/>
              <a:gd name="T4" fmla="*/ 2 w 86"/>
              <a:gd name="T5" fmla="*/ 13 h 30"/>
              <a:gd name="T6" fmla="*/ 16 w 86"/>
              <a:gd name="T7" fmla="*/ 7 h 30"/>
              <a:gd name="T8" fmla="*/ 24 w 86"/>
              <a:gd name="T9" fmla="*/ 10 h 30"/>
              <a:gd name="T10" fmla="*/ 37 w 86"/>
              <a:gd name="T11" fmla="*/ 13 h 30"/>
              <a:gd name="T12" fmla="*/ 54 w 86"/>
              <a:gd name="T13" fmla="*/ 22 h 30"/>
              <a:gd name="T14" fmla="*/ 58 w 86"/>
              <a:gd name="T15" fmla="*/ 28 h 30"/>
              <a:gd name="T16" fmla="*/ 84 w 86"/>
              <a:gd name="T17" fmla="*/ 28 h 30"/>
              <a:gd name="T18" fmla="*/ 69 w 86"/>
              <a:gd name="T19" fmla="*/ 19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86" h="30">
                <a:moveTo>
                  <a:pt x="69" y="19"/>
                </a:moveTo>
                <a:cubicBezTo>
                  <a:pt x="64" y="19"/>
                  <a:pt x="47" y="7"/>
                  <a:pt x="31" y="3"/>
                </a:cubicBezTo>
                <a:cubicBezTo>
                  <a:pt x="14" y="0"/>
                  <a:pt x="0" y="11"/>
                  <a:pt x="2" y="13"/>
                </a:cubicBezTo>
                <a:cubicBezTo>
                  <a:pt x="4" y="16"/>
                  <a:pt x="12" y="10"/>
                  <a:pt x="16" y="7"/>
                </a:cubicBezTo>
                <a:cubicBezTo>
                  <a:pt x="20" y="4"/>
                  <a:pt x="23" y="8"/>
                  <a:pt x="24" y="10"/>
                </a:cubicBezTo>
                <a:cubicBezTo>
                  <a:pt x="24" y="12"/>
                  <a:pt x="29" y="13"/>
                  <a:pt x="37" y="13"/>
                </a:cubicBezTo>
                <a:cubicBezTo>
                  <a:pt x="46" y="13"/>
                  <a:pt x="47" y="20"/>
                  <a:pt x="54" y="22"/>
                </a:cubicBezTo>
                <a:cubicBezTo>
                  <a:pt x="62" y="24"/>
                  <a:pt x="54" y="27"/>
                  <a:pt x="58" y="28"/>
                </a:cubicBezTo>
                <a:cubicBezTo>
                  <a:pt x="62" y="30"/>
                  <a:pt x="83" y="30"/>
                  <a:pt x="84" y="28"/>
                </a:cubicBezTo>
                <a:cubicBezTo>
                  <a:pt x="86" y="26"/>
                  <a:pt x="75" y="19"/>
                  <a:pt x="69" y="1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9" name="Freeform 122">
            <a:extLst>
              <a:ext uri="{FF2B5EF4-FFF2-40B4-BE49-F238E27FC236}">
                <a16:creationId xmlns:a16="http://schemas.microsoft.com/office/drawing/2014/main" id="{FB264BBD-942A-4654-AEB9-D1F1FEDE4488}"/>
              </a:ext>
            </a:extLst>
          </p:cNvPr>
          <p:cNvSpPr>
            <a:spLocks/>
          </p:cNvSpPr>
          <p:nvPr/>
        </p:nvSpPr>
        <p:spPr bwMode="auto">
          <a:xfrm>
            <a:off x="4260673" y="4279145"/>
            <a:ext cx="49772" cy="24886"/>
          </a:xfrm>
          <a:custGeom>
            <a:avLst/>
            <a:gdLst>
              <a:gd name="T0" fmla="*/ 2 w 20"/>
              <a:gd name="T1" fmla="*/ 3 h 10"/>
              <a:gd name="T2" fmla="*/ 19 w 20"/>
              <a:gd name="T3" fmla="*/ 6 h 10"/>
              <a:gd name="T4" fmla="*/ 2 w 20"/>
              <a:gd name="T5" fmla="*/ 3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" h="10">
                <a:moveTo>
                  <a:pt x="2" y="3"/>
                </a:moveTo>
                <a:cubicBezTo>
                  <a:pt x="4" y="6"/>
                  <a:pt x="17" y="10"/>
                  <a:pt x="19" y="6"/>
                </a:cubicBezTo>
                <a:cubicBezTo>
                  <a:pt x="20" y="3"/>
                  <a:pt x="0" y="0"/>
                  <a:pt x="2" y="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Freeform 123">
            <a:extLst>
              <a:ext uri="{FF2B5EF4-FFF2-40B4-BE49-F238E27FC236}">
                <a16:creationId xmlns:a16="http://schemas.microsoft.com/office/drawing/2014/main" id="{3EFAFA09-99C6-4A63-91DB-12934E704EC7}"/>
              </a:ext>
            </a:extLst>
          </p:cNvPr>
          <p:cNvSpPr>
            <a:spLocks/>
          </p:cNvSpPr>
          <p:nvPr/>
        </p:nvSpPr>
        <p:spPr bwMode="auto">
          <a:xfrm>
            <a:off x="4488793" y="4274997"/>
            <a:ext cx="45624" cy="26960"/>
          </a:xfrm>
          <a:custGeom>
            <a:avLst/>
            <a:gdLst>
              <a:gd name="T0" fmla="*/ 3 w 18"/>
              <a:gd name="T1" fmla="*/ 5 h 10"/>
              <a:gd name="T2" fmla="*/ 16 w 18"/>
              <a:gd name="T3" fmla="*/ 5 h 10"/>
              <a:gd name="T4" fmla="*/ 3 w 18"/>
              <a:gd name="T5" fmla="*/ 5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10">
                <a:moveTo>
                  <a:pt x="3" y="5"/>
                </a:moveTo>
                <a:cubicBezTo>
                  <a:pt x="6" y="10"/>
                  <a:pt x="15" y="7"/>
                  <a:pt x="16" y="5"/>
                </a:cubicBezTo>
                <a:cubicBezTo>
                  <a:pt x="18" y="2"/>
                  <a:pt x="0" y="0"/>
                  <a:pt x="3" y="5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1" name="Freeform 124">
            <a:extLst>
              <a:ext uri="{FF2B5EF4-FFF2-40B4-BE49-F238E27FC236}">
                <a16:creationId xmlns:a16="http://schemas.microsoft.com/office/drawing/2014/main" id="{92B1857A-7D76-4EF8-B588-59DC0DCAA47E}"/>
              </a:ext>
            </a:extLst>
          </p:cNvPr>
          <p:cNvSpPr>
            <a:spLocks noEditPoints="1"/>
          </p:cNvSpPr>
          <p:nvPr/>
        </p:nvSpPr>
        <p:spPr bwMode="auto">
          <a:xfrm>
            <a:off x="4615295" y="5809620"/>
            <a:ext cx="74657" cy="33181"/>
          </a:xfrm>
          <a:custGeom>
            <a:avLst/>
            <a:gdLst>
              <a:gd name="T0" fmla="*/ 28 w 29"/>
              <a:gd name="T1" fmla="*/ 5 h 13"/>
              <a:gd name="T2" fmla="*/ 15 w 29"/>
              <a:gd name="T3" fmla="*/ 11 h 13"/>
              <a:gd name="T4" fmla="*/ 28 w 29"/>
              <a:gd name="T5" fmla="*/ 5 h 13"/>
              <a:gd name="T6" fmla="*/ 13 w 29"/>
              <a:gd name="T7" fmla="*/ 1 h 13"/>
              <a:gd name="T8" fmla="*/ 4 w 29"/>
              <a:gd name="T9" fmla="*/ 10 h 13"/>
              <a:gd name="T10" fmla="*/ 13 w 29"/>
              <a:gd name="T11" fmla="*/ 1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13">
                <a:moveTo>
                  <a:pt x="28" y="5"/>
                </a:moveTo>
                <a:cubicBezTo>
                  <a:pt x="25" y="0"/>
                  <a:pt x="12" y="10"/>
                  <a:pt x="15" y="11"/>
                </a:cubicBezTo>
                <a:cubicBezTo>
                  <a:pt x="17" y="13"/>
                  <a:pt x="29" y="8"/>
                  <a:pt x="28" y="5"/>
                </a:cubicBezTo>
                <a:close/>
                <a:moveTo>
                  <a:pt x="13" y="1"/>
                </a:moveTo>
                <a:cubicBezTo>
                  <a:pt x="9" y="0"/>
                  <a:pt x="0" y="8"/>
                  <a:pt x="4" y="10"/>
                </a:cubicBezTo>
                <a:cubicBezTo>
                  <a:pt x="8" y="13"/>
                  <a:pt x="17" y="2"/>
                  <a:pt x="13" y="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" name="Freeform 125">
            <a:extLst>
              <a:ext uri="{FF2B5EF4-FFF2-40B4-BE49-F238E27FC236}">
                <a16:creationId xmlns:a16="http://schemas.microsoft.com/office/drawing/2014/main" id="{ADE44373-0F3C-4D88-B855-DEC8189CA1CA}"/>
              </a:ext>
            </a:extLst>
          </p:cNvPr>
          <p:cNvSpPr>
            <a:spLocks noEditPoints="1"/>
          </p:cNvSpPr>
          <p:nvPr/>
        </p:nvSpPr>
        <p:spPr bwMode="auto">
          <a:xfrm>
            <a:off x="3993150" y="4633767"/>
            <a:ext cx="338033" cy="136872"/>
          </a:xfrm>
          <a:custGeom>
            <a:avLst/>
            <a:gdLst>
              <a:gd name="T0" fmla="*/ 130 w 134"/>
              <a:gd name="T1" fmla="*/ 14 h 55"/>
              <a:gd name="T2" fmla="*/ 124 w 134"/>
              <a:gd name="T3" fmla="*/ 10 h 55"/>
              <a:gd name="T4" fmla="*/ 118 w 134"/>
              <a:gd name="T5" fmla="*/ 10 h 55"/>
              <a:gd name="T6" fmla="*/ 113 w 134"/>
              <a:gd name="T7" fmla="*/ 6 h 55"/>
              <a:gd name="T8" fmla="*/ 103 w 134"/>
              <a:gd name="T9" fmla="*/ 0 h 55"/>
              <a:gd name="T10" fmla="*/ 103 w 134"/>
              <a:gd name="T11" fmla="*/ 2 h 55"/>
              <a:gd name="T12" fmla="*/ 98 w 134"/>
              <a:gd name="T13" fmla="*/ 4 h 55"/>
              <a:gd name="T14" fmla="*/ 95 w 134"/>
              <a:gd name="T15" fmla="*/ 10 h 55"/>
              <a:gd name="T16" fmla="*/ 92 w 134"/>
              <a:gd name="T17" fmla="*/ 15 h 55"/>
              <a:gd name="T18" fmla="*/ 89 w 134"/>
              <a:gd name="T19" fmla="*/ 19 h 55"/>
              <a:gd name="T20" fmla="*/ 88 w 134"/>
              <a:gd name="T21" fmla="*/ 25 h 55"/>
              <a:gd name="T22" fmla="*/ 87 w 134"/>
              <a:gd name="T23" fmla="*/ 30 h 55"/>
              <a:gd name="T24" fmla="*/ 92 w 134"/>
              <a:gd name="T25" fmla="*/ 34 h 55"/>
              <a:gd name="T26" fmla="*/ 96 w 134"/>
              <a:gd name="T27" fmla="*/ 35 h 55"/>
              <a:gd name="T28" fmla="*/ 92 w 134"/>
              <a:gd name="T29" fmla="*/ 40 h 55"/>
              <a:gd name="T30" fmla="*/ 92 w 134"/>
              <a:gd name="T31" fmla="*/ 40 h 55"/>
              <a:gd name="T32" fmla="*/ 93 w 134"/>
              <a:gd name="T33" fmla="*/ 45 h 55"/>
              <a:gd name="T34" fmla="*/ 93 w 134"/>
              <a:gd name="T35" fmla="*/ 49 h 55"/>
              <a:gd name="T36" fmla="*/ 99 w 134"/>
              <a:gd name="T37" fmla="*/ 50 h 55"/>
              <a:gd name="T38" fmla="*/ 105 w 134"/>
              <a:gd name="T39" fmla="*/ 50 h 55"/>
              <a:gd name="T40" fmla="*/ 112 w 134"/>
              <a:gd name="T41" fmla="*/ 37 h 55"/>
              <a:gd name="T42" fmla="*/ 128 w 134"/>
              <a:gd name="T43" fmla="*/ 29 h 55"/>
              <a:gd name="T44" fmla="*/ 132 w 134"/>
              <a:gd name="T45" fmla="*/ 20 h 55"/>
              <a:gd name="T46" fmla="*/ 130 w 134"/>
              <a:gd name="T47" fmla="*/ 14 h 55"/>
              <a:gd name="T48" fmla="*/ 3 w 134"/>
              <a:gd name="T49" fmla="*/ 12 h 55"/>
              <a:gd name="T50" fmla="*/ 8 w 134"/>
              <a:gd name="T51" fmla="*/ 20 h 55"/>
              <a:gd name="T52" fmla="*/ 3 w 134"/>
              <a:gd name="T53" fmla="*/ 12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4" h="55">
                <a:moveTo>
                  <a:pt x="130" y="14"/>
                </a:moveTo>
                <a:cubicBezTo>
                  <a:pt x="127" y="11"/>
                  <a:pt x="125" y="9"/>
                  <a:pt x="124" y="10"/>
                </a:cubicBezTo>
                <a:cubicBezTo>
                  <a:pt x="124" y="11"/>
                  <a:pt x="121" y="11"/>
                  <a:pt x="118" y="10"/>
                </a:cubicBezTo>
                <a:cubicBezTo>
                  <a:pt x="116" y="8"/>
                  <a:pt x="115" y="6"/>
                  <a:pt x="113" y="6"/>
                </a:cubicBezTo>
                <a:cubicBezTo>
                  <a:pt x="112" y="6"/>
                  <a:pt x="106" y="3"/>
                  <a:pt x="103" y="0"/>
                </a:cubicBezTo>
                <a:cubicBezTo>
                  <a:pt x="103" y="1"/>
                  <a:pt x="103" y="1"/>
                  <a:pt x="103" y="2"/>
                </a:cubicBezTo>
                <a:cubicBezTo>
                  <a:pt x="104" y="3"/>
                  <a:pt x="101" y="4"/>
                  <a:pt x="98" y="4"/>
                </a:cubicBezTo>
                <a:cubicBezTo>
                  <a:pt x="95" y="5"/>
                  <a:pt x="95" y="8"/>
                  <a:pt x="95" y="10"/>
                </a:cubicBezTo>
                <a:cubicBezTo>
                  <a:pt x="95" y="13"/>
                  <a:pt x="93" y="13"/>
                  <a:pt x="92" y="15"/>
                </a:cubicBezTo>
                <a:cubicBezTo>
                  <a:pt x="91" y="18"/>
                  <a:pt x="92" y="18"/>
                  <a:pt x="89" y="19"/>
                </a:cubicBezTo>
                <a:cubicBezTo>
                  <a:pt x="87" y="21"/>
                  <a:pt x="86" y="23"/>
                  <a:pt x="88" y="25"/>
                </a:cubicBezTo>
                <a:cubicBezTo>
                  <a:pt x="89" y="27"/>
                  <a:pt x="88" y="29"/>
                  <a:pt x="87" y="30"/>
                </a:cubicBezTo>
                <a:cubicBezTo>
                  <a:pt x="87" y="32"/>
                  <a:pt x="89" y="32"/>
                  <a:pt x="92" y="34"/>
                </a:cubicBezTo>
                <a:cubicBezTo>
                  <a:pt x="94" y="37"/>
                  <a:pt x="95" y="33"/>
                  <a:pt x="96" y="35"/>
                </a:cubicBezTo>
                <a:cubicBezTo>
                  <a:pt x="97" y="37"/>
                  <a:pt x="95" y="40"/>
                  <a:pt x="92" y="40"/>
                </a:cubicBezTo>
                <a:cubicBezTo>
                  <a:pt x="92" y="40"/>
                  <a:pt x="92" y="40"/>
                  <a:pt x="92" y="40"/>
                </a:cubicBezTo>
                <a:cubicBezTo>
                  <a:pt x="93" y="42"/>
                  <a:pt x="94" y="44"/>
                  <a:pt x="93" y="45"/>
                </a:cubicBezTo>
                <a:cubicBezTo>
                  <a:pt x="92" y="46"/>
                  <a:pt x="91" y="46"/>
                  <a:pt x="93" y="49"/>
                </a:cubicBezTo>
                <a:cubicBezTo>
                  <a:pt x="95" y="51"/>
                  <a:pt x="97" y="47"/>
                  <a:pt x="99" y="50"/>
                </a:cubicBezTo>
                <a:cubicBezTo>
                  <a:pt x="101" y="53"/>
                  <a:pt x="103" y="55"/>
                  <a:pt x="105" y="50"/>
                </a:cubicBezTo>
                <a:cubicBezTo>
                  <a:pt x="107" y="45"/>
                  <a:pt x="109" y="38"/>
                  <a:pt x="112" y="37"/>
                </a:cubicBezTo>
                <a:cubicBezTo>
                  <a:pt x="116" y="36"/>
                  <a:pt x="124" y="34"/>
                  <a:pt x="128" y="29"/>
                </a:cubicBezTo>
                <a:cubicBezTo>
                  <a:pt x="132" y="23"/>
                  <a:pt x="130" y="22"/>
                  <a:pt x="132" y="20"/>
                </a:cubicBezTo>
                <a:cubicBezTo>
                  <a:pt x="134" y="19"/>
                  <a:pt x="133" y="18"/>
                  <a:pt x="130" y="14"/>
                </a:cubicBezTo>
                <a:close/>
                <a:moveTo>
                  <a:pt x="3" y="12"/>
                </a:moveTo>
                <a:cubicBezTo>
                  <a:pt x="0" y="17"/>
                  <a:pt x="7" y="22"/>
                  <a:pt x="8" y="20"/>
                </a:cubicBezTo>
                <a:cubicBezTo>
                  <a:pt x="10" y="17"/>
                  <a:pt x="7" y="7"/>
                  <a:pt x="3" y="1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" name="Freeform 126">
            <a:extLst>
              <a:ext uri="{FF2B5EF4-FFF2-40B4-BE49-F238E27FC236}">
                <a16:creationId xmlns:a16="http://schemas.microsoft.com/office/drawing/2014/main" id="{D61B0924-EA6D-473E-AF64-118F3691A1CC}"/>
              </a:ext>
            </a:extLst>
          </p:cNvPr>
          <p:cNvSpPr>
            <a:spLocks noEditPoints="1"/>
          </p:cNvSpPr>
          <p:nvPr/>
        </p:nvSpPr>
        <p:spPr bwMode="auto">
          <a:xfrm>
            <a:off x="4383028" y="2342202"/>
            <a:ext cx="1244289" cy="924921"/>
          </a:xfrm>
          <a:custGeom>
            <a:avLst/>
            <a:gdLst>
              <a:gd name="T0" fmla="*/ 432 w 492"/>
              <a:gd name="T1" fmla="*/ 43 h 368"/>
              <a:gd name="T2" fmla="*/ 396 w 492"/>
              <a:gd name="T3" fmla="*/ 59 h 368"/>
              <a:gd name="T4" fmla="*/ 394 w 492"/>
              <a:gd name="T5" fmla="*/ 37 h 368"/>
              <a:gd name="T6" fmla="*/ 352 w 492"/>
              <a:gd name="T7" fmla="*/ 34 h 368"/>
              <a:gd name="T8" fmla="*/ 393 w 492"/>
              <a:gd name="T9" fmla="*/ 28 h 368"/>
              <a:gd name="T10" fmla="*/ 389 w 492"/>
              <a:gd name="T11" fmla="*/ 12 h 368"/>
              <a:gd name="T12" fmla="*/ 333 w 492"/>
              <a:gd name="T13" fmla="*/ 1 h 368"/>
              <a:gd name="T14" fmla="*/ 280 w 492"/>
              <a:gd name="T15" fmla="*/ 8 h 368"/>
              <a:gd name="T16" fmla="*/ 240 w 492"/>
              <a:gd name="T17" fmla="*/ 8 h 368"/>
              <a:gd name="T18" fmla="*/ 207 w 492"/>
              <a:gd name="T19" fmla="*/ 23 h 368"/>
              <a:gd name="T20" fmla="*/ 199 w 492"/>
              <a:gd name="T21" fmla="*/ 27 h 368"/>
              <a:gd name="T22" fmla="*/ 176 w 492"/>
              <a:gd name="T23" fmla="*/ 34 h 368"/>
              <a:gd name="T24" fmla="*/ 154 w 492"/>
              <a:gd name="T25" fmla="*/ 42 h 368"/>
              <a:gd name="T26" fmla="*/ 116 w 492"/>
              <a:gd name="T27" fmla="*/ 34 h 368"/>
              <a:gd name="T28" fmla="*/ 95 w 492"/>
              <a:gd name="T29" fmla="*/ 50 h 368"/>
              <a:gd name="T30" fmla="*/ 62 w 492"/>
              <a:gd name="T31" fmla="*/ 71 h 368"/>
              <a:gd name="T32" fmla="*/ 0 w 492"/>
              <a:gd name="T33" fmla="*/ 102 h 368"/>
              <a:gd name="T34" fmla="*/ 40 w 492"/>
              <a:gd name="T35" fmla="*/ 113 h 368"/>
              <a:gd name="T36" fmla="*/ 11 w 492"/>
              <a:gd name="T37" fmla="*/ 123 h 368"/>
              <a:gd name="T38" fmla="*/ 35 w 492"/>
              <a:gd name="T39" fmla="*/ 139 h 368"/>
              <a:gd name="T40" fmla="*/ 67 w 492"/>
              <a:gd name="T41" fmla="*/ 137 h 368"/>
              <a:gd name="T42" fmla="*/ 116 w 492"/>
              <a:gd name="T43" fmla="*/ 151 h 368"/>
              <a:gd name="T44" fmla="*/ 140 w 492"/>
              <a:gd name="T45" fmla="*/ 183 h 368"/>
              <a:gd name="T46" fmla="*/ 144 w 492"/>
              <a:gd name="T47" fmla="*/ 212 h 368"/>
              <a:gd name="T48" fmla="*/ 174 w 492"/>
              <a:gd name="T49" fmla="*/ 223 h 368"/>
              <a:gd name="T50" fmla="*/ 171 w 492"/>
              <a:gd name="T51" fmla="*/ 234 h 368"/>
              <a:gd name="T52" fmla="*/ 166 w 492"/>
              <a:gd name="T53" fmla="*/ 254 h 368"/>
              <a:gd name="T54" fmla="*/ 161 w 492"/>
              <a:gd name="T55" fmla="*/ 279 h 368"/>
              <a:gd name="T56" fmla="*/ 168 w 492"/>
              <a:gd name="T57" fmla="*/ 311 h 368"/>
              <a:gd name="T58" fmla="*/ 183 w 492"/>
              <a:gd name="T59" fmla="*/ 331 h 368"/>
              <a:gd name="T60" fmla="*/ 204 w 492"/>
              <a:gd name="T61" fmla="*/ 356 h 368"/>
              <a:gd name="T62" fmla="*/ 236 w 492"/>
              <a:gd name="T63" fmla="*/ 368 h 368"/>
              <a:gd name="T64" fmla="*/ 245 w 492"/>
              <a:gd name="T65" fmla="*/ 336 h 368"/>
              <a:gd name="T66" fmla="*/ 259 w 492"/>
              <a:gd name="T67" fmla="*/ 321 h 368"/>
              <a:gd name="T68" fmla="*/ 260 w 492"/>
              <a:gd name="T69" fmla="*/ 305 h 368"/>
              <a:gd name="T70" fmla="*/ 274 w 492"/>
              <a:gd name="T71" fmla="*/ 295 h 368"/>
              <a:gd name="T72" fmla="*/ 286 w 492"/>
              <a:gd name="T73" fmla="*/ 292 h 368"/>
              <a:gd name="T74" fmla="*/ 329 w 492"/>
              <a:gd name="T75" fmla="*/ 264 h 368"/>
              <a:gd name="T76" fmla="*/ 356 w 492"/>
              <a:gd name="T77" fmla="*/ 256 h 368"/>
              <a:gd name="T78" fmla="*/ 411 w 492"/>
              <a:gd name="T79" fmla="*/ 232 h 368"/>
              <a:gd name="T80" fmla="*/ 381 w 492"/>
              <a:gd name="T81" fmla="*/ 226 h 368"/>
              <a:gd name="T82" fmla="*/ 412 w 492"/>
              <a:gd name="T83" fmla="*/ 228 h 368"/>
              <a:gd name="T84" fmla="*/ 405 w 492"/>
              <a:gd name="T85" fmla="*/ 200 h 368"/>
              <a:gd name="T86" fmla="*/ 390 w 492"/>
              <a:gd name="T87" fmla="*/ 186 h 368"/>
              <a:gd name="T88" fmla="*/ 425 w 492"/>
              <a:gd name="T89" fmla="*/ 182 h 368"/>
              <a:gd name="T90" fmla="*/ 434 w 492"/>
              <a:gd name="T91" fmla="*/ 164 h 368"/>
              <a:gd name="T92" fmla="*/ 430 w 492"/>
              <a:gd name="T93" fmla="*/ 138 h 368"/>
              <a:gd name="T94" fmla="*/ 420 w 492"/>
              <a:gd name="T95" fmla="*/ 127 h 368"/>
              <a:gd name="T96" fmla="*/ 424 w 492"/>
              <a:gd name="T97" fmla="*/ 116 h 368"/>
              <a:gd name="T98" fmla="*/ 412 w 492"/>
              <a:gd name="T99" fmla="*/ 110 h 368"/>
              <a:gd name="T100" fmla="*/ 445 w 492"/>
              <a:gd name="T101" fmla="*/ 76 h 368"/>
              <a:gd name="T102" fmla="*/ 437 w 492"/>
              <a:gd name="T103" fmla="*/ 67 h 368"/>
              <a:gd name="T104" fmla="*/ 446 w 492"/>
              <a:gd name="T105" fmla="*/ 58 h 368"/>
              <a:gd name="T106" fmla="*/ 492 w 492"/>
              <a:gd name="T107" fmla="*/ 42 h 368"/>
              <a:gd name="T108" fmla="*/ 162 w 492"/>
              <a:gd name="T109" fmla="*/ 235 h 368"/>
              <a:gd name="T110" fmla="*/ 154 w 492"/>
              <a:gd name="T111" fmla="*/ 24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92" h="368">
                <a:moveTo>
                  <a:pt x="465" y="34"/>
                </a:moveTo>
                <a:cubicBezTo>
                  <a:pt x="456" y="34"/>
                  <a:pt x="449" y="36"/>
                  <a:pt x="448" y="42"/>
                </a:cubicBezTo>
                <a:cubicBezTo>
                  <a:pt x="448" y="48"/>
                  <a:pt x="437" y="41"/>
                  <a:pt x="432" y="43"/>
                </a:cubicBezTo>
                <a:cubicBezTo>
                  <a:pt x="427" y="45"/>
                  <a:pt x="430" y="38"/>
                  <a:pt x="425" y="40"/>
                </a:cubicBezTo>
                <a:cubicBezTo>
                  <a:pt x="420" y="42"/>
                  <a:pt x="415" y="48"/>
                  <a:pt x="409" y="51"/>
                </a:cubicBezTo>
                <a:cubicBezTo>
                  <a:pt x="403" y="53"/>
                  <a:pt x="399" y="59"/>
                  <a:pt x="396" y="59"/>
                </a:cubicBezTo>
                <a:cubicBezTo>
                  <a:pt x="392" y="60"/>
                  <a:pt x="403" y="48"/>
                  <a:pt x="409" y="43"/>
                </a:cubicBezTo>
                <a:cubicBezTo>
                  <a:pt x="415" y="37"/>
                  <a:pt x="412" y="30"/>
                  <a:pt x="404" y="31"/>
                </a:cubicBezTo>
                <a:cubicBezTo>
                  <a:pt x="396" y="32"/>
                  <a:pt x="398" y="37"/>
                  <a:pt x="394" y="37"/>
                </a:cubicBezTo>
                <a:cubicBezTo>
                  <a:pt x="389" y="38"/>
                  <a:pt x="369" y="49"/>
                  <a:pt x="368" y="46"/>
                </a:cubicBezTo>
                <a:cubicBezTo>
                  <a:pt x="367" y="42"/>
                  <a:pt x="385" y="37"/>
                  <a:pt x="385" y="35"/>
                </a:cubicBezTo>
                <a:cubicBezTo>
                  <a:pt x="384" y="33"/>
                  <a:pt x="362" y="33"/>
                  <a:pt x="352" y="34"/>
                </a:cubicBezTo>
                <a:cubicBezTo>
                  <a:pt x="342" y="36"/>
                  <a:pt x="325" y="41"/>
                  <a:pt x="324" y="38"/>
                </a:cubicBezTo>
                <a:cubicBezTo>
                  <a:pt x="324" y="36"/>
                  <a:pt x="345" y="32"/>
                  <a:pt x="355" y="30"/>
                </a:cubicBezTo>
                <a:cubicBezTo>
                  <a:pt x="366" y="29"/>
                  <a:pt x="385" y="31"/>
                  <a:pt x="393" y="28"/>
                </a:cubicBezTo>
                <a:cubicBezTo>
                  <a:pt x="401" y="24"/>
                  <a:pt x="413" y="24"/>
                  <a:pt x="415" y="22"/>
                </a:cubicBezTo>
                <a:cubicBezTo>
                  <a:pt x="418" y="19"/>
                  <a:pt x="406" y="15"/>
                  <a:pt x="400" y="16"/>
                </a:cubicBezTo>
                <a:cubicBezTo>
                  <a:pt x="395" y="16"/>
                  <a:pt x="389" y="15"/>
                  <a:pt x="389" y="12"/>
                </a:cubicBezTo>
                <a:cubicBezTo>
                  <a:pt x="390" y="9"/>
                  <a:pt x="381" y="9"/>
                  <a:pt x="380" y="7"/>
                </a:cubicBezTo>
                <a:cubicBezTo>
                  <a:pt x="379" y="4"/>
                  <a:pt x="361" y="6"/>
                  <a:pt x="357" y="4"/>
                </a:cubicBezTo>
                <a:cubicBezTo>
                  <a:pt x="353" y="1"/>
                  <a:pt x="342" y="0"/>
                  <a:pt x="333" y="1"/>
                </a:cubicBezTo>
                <a:cubicBezTo>
                  <a:pt x="323" y="2"/>
                  <a:pt x="304" y="1"/>
                  <a:pt x="299" y="2"/>
                </a:cubicBezTo>
                <a:cubicBezTo>
                  <a:pt x="295" y="2"/>
                  <a:pt x="292" y="4"/>
                  <a:pt x="288" y="4"/>
                </a:cubicBezTo>
                <a:cubicBezTo>
                  <a:pt x="284" y="3"/>
                  <a:pt x="277" y="5"/>
                  <a:pt x="280" y="8"/>
                </a:cubicBezTo>
                <a:cubicBezTo>
                  <a:pt x="284" y="12"/>
                  <a:pt x="273" y="14"/>
                  <a:pt x="274" y="11"/>
                </a:cubicBezTo>
                <a:cubicBezTo>
                  <a:pt x="275" y="7"/>
                  <a:pt x="265" y="5"/>
                  <a:pt x="262" y="8"/>
                </a:cubicBezTo>
                <a:cubicBezTo>
                  <a:pt x="258" y="11"/>
                  <a:pt x="242" y="5"/>
                  <a:pt x="240" y="8"/>
                </a:cubicBezTo>
                <a:cubicBezTo>
                  <a:pt x="237" y="11"/>
                  <a:pt x="219" y="10"/>
                  <a:pt x="213" y="11"/>
                </a:cubicBezTo>
                <a:cubicBezTo>
                  <a:pt x="208" y="12"/>
                  <a:pt x="222" y="16"/>
                  <a:pt x="221" y="18"/>
                </a:cubicBezTo>
                <a:cubicBezTo>
                  <a:pt x="221" y="21"/>
                  <a:pt x="203" y="18"/>
                  <a:pt x="207" y="23"/>
                </a:cubicBezTo>
                <a:cubicBezTo>
                  <a:pt x="211" y="27"/>
                  <a:pt x="222" y="30"/>
                  <a:pt x="228" y="36"/>
                </a:cubicBezTo>
                <a:cubicBezTo>
                  <a:pt x="233" y="41"/>
                  <a:pt x="223" y="38"/>
                  <a:pt x="217" y="34"/>
                </a:cubicBezTo>
                <a:cubicBezTo>
                  <a:pt x="211" y="30"/>
                  <a:pt x="203" y="31"/>
                  <a:pt x="199" y="27"/>
                </a:cubicBezTo>
                <a:cubicBezTo>
                  <a:pt x="195" y="23"/>
                  <a:pt x="181" y="20"/>
                  <a:pt x="178" y="22"/>
                </a:cubicBezTo>
                <a:cubicBezTo>
                  <a:pt x="173" y="25"/>
                  <a:pt x="187" y="30"/>
                  <a:pt x="187" y="33"/>
                </a:cubicBezTo>
                <a:cubicBezTo>
                  <a:pt x="187" y="37"/>
                  <a:pt x="178" y="33"/>
                  <a:pt x="176" y="34"/>
                </a:cubicBezTo>
                <a:cubicBezTo>
                  <a:pt x="174" y="35"/>
                  <a:pt x="166" y="26"/>
                  <a:pt x="161" y="26"/>
                </a:cubicBezTo>
                <a:cubicBezTo>
                  <a:pt x="157" y="26"/>
                  <a:pt x="161" y="30"/>
                  <a:pt x="161" y="36"/>
                </a:cubicBezTo>
                <a:cubicBezTo>
                  <a:pt x="161" y="42"/>
                  <a:pt x="151" y="46"/>
                  <a:pt x="154" y="42"/>
                </a:cubicBezTo>
                <a:cubicBezTo>
                  <a:pt x="157" y="37"/>
                  <a:pt x="155" y="27"/>
                  <a:pt x="150" y="25"/>
                </a:cubicBezTo>
                <a:cubicBezTo>
                  <a:pt x="145" y="23"/>
                  <a:pt x="132" y="29"/>
                  <a:pt x="125" y="29"/>
                </a:cubicBezTo>
                <a:cubicBezTo>
                  <a:pt x="119" y="29"/>
                  <a:pt x="110" y="31"/>
                  <a:pt x="116" y="34"/>
                </a:cubicBezTo>
                <a:cubicBezTo>
                  <a:pt x="121" y="37"/>
                  <a:pt x="115" y="39"/>
                  <a:pt x="110" y="36"/>
                </a:cubicBezTo>
                <a:cubicBezTo>
                  <a:pt x="105" y="32"/>
                  <a:pt x="89" y="36"/>
                  <a:pt x="92" y="38"/>
                </a:cubicBezTo>
                <a:cubicBezTo>
                  <a:pt x="96" y="41"/>
                  <a:pt x="97" y="47"/>
                  <a:pt x="95" y="50"/>
                </a:cubicBezTo>
                <a:cubicBezTo>
                  <a:pt x="92" y="53"/>
                  <a:pt x="86" y="47"/>
                  <a:pt x="79" y="48"/>
                </a:cubicBezTo>
                <a:cubicBezTo>
                  <a:pt x="73" y="48"/>
                  <a:pt x="41" y="64"/>
                  <a:pt x="43" y="68"/>
                </a:cubicBezTo>
                <a:cubicBezTo>
                  <a:pt x="45" y="72"/>
                  <a:pt x="58" y="68"/>
                  <a:pt x="62" y="71"/>
                </a:cubicBezTo>
                <a:cubicBezTo>
                  <a:pt x="67" y="73"/>
                  <a:pt x="61" y="82"/>
                  <a:pt x="56" y="86"/>
                </a:cubicBezTo>
                <a:cubicBezTo>
                  <a:pt x="51" y="89"/>
                  <a:pt x="31" y="86"/>
                  <a:pt x="31" y="90"/>
                </a:cubicBezTo>
                <a:cubicBezTo>
                  <a:pt x="30" y="94"/>
                  <a:pt x="0" y="95"/>
                  <a:pt x="0" y="102"/>
                </a:cubicBezTo>
                <a:cubicBezTo>
                  <a:pt x="0" y="105"/>
                  <a:pt x="1" y="107"/>
                  <a:pt x="5" y="108"/>
                </a:cubicBezTo>
                <a:cubicBezTo>
                  <a:pt x="9" y="109"/>
                  <a:pt x="14" y="107"/>
                  <a:pt x="18" y="112"/>
                </a:cubicBezTo>
                <a:cubicBezTo>
                  <a:pt x="22" y="116"/>
                  <a:pt x="33" y="116"/>
                  <a:pt x="40" y="113"/>
                </a:cubicBezTo>
                <a:cubicBezTo>
                  <a:pt x="47" y="110"/>
                  <a:pt x="53" y="114"/>
                  <a:pt x="52" y="118"/>
                </a:cubicBezTo>
                <a:cubicBezTo>
                  <a:pt x="52" y="122"/>
                  <a:pt x="36" y="116"/>
                  <a:pt x="31" y="120"/>
                </a:cubicBezTo>
                <a:cubicBezTo>
                  <a:pt x="26" y="123"/>
                  <a:pt x="10" y="120"/>
                  <a:pt x="11" y="123"/>
                </a:cubicBezTo>
                <a:cubicBezTo>
                  <a:pt x="12" y="127"/>
                  <a:pt x="19" y="126"/>
                  <a:pt x="26" y="127"/>
                </a:cubicBezTo>
                <a:cubicBezTo>
                  <a:pt x="32" y="128"/>
                  <a:pt x="26" y="131"/>
                  <a:pt x="26" y="134"/>
                </a:cubicBezTo>
                <a:cubicBezTo>
                  <a:pt x="26" y="136"/>
                  <a:pt x="29" y="136"/>
                  <a:pt x="35" y="139"/>
                </a:cubicBezTo>
                <a:cubicBezTo>
                  <a:pt x="42" y="142"/>
                  <a:pt x="52" y="144"/>
                  <a:pt x="48" y="140"/>
                </a:cubicBezTo>
                <a:cubicBezTo>
                  <a:pt x="45" y="137"/>
                  <a:pt x="55" y="137"/>
                  <a:pt x="57" y="139"/>
                </a:cubicBezTo>
                <a:cubicBezTo>
                  <a:pt x="58" y="141"/>
                  <a:pt x="63" y="136"/>
                  <a:pt x="67" y="137"/>
                </a:cubicBezTo>
                <a:cubicBezTo>
                  <a:pt x="72" y="139"/>
                  <a:pt x="73" y="133"/>
                  <a:pt x="77" y="135"/>
                </a:cubicBezTo>
                <a:cubicBezTo>
                  <a:pt x="81" y="138"/>
                  <a:pt x="97" y="139"/>
                  <a:pt x="103" y="142"/>
                </a:cubicBezTo>
                <a:cubicBezTo>
                  <a:pt x="109" y="145"/>
                  <a:pt x="116" y="146"/>
                  <a:pt x="116" y="151"/>
                </a:cubicBezTo>
                <a:cubicBezTo>
                  <a:pt x="115" y="155"/>
                  <a:pt x="121" y="159"/>
                  <a:pt x="127" y="161"/>
                </a:cubicBezTo>
                <a:cubicBezTo>
                  <a:pt x="133" y="164"/>
                  <a:pt x="135" y="170"/>
                  <a:pt x="134" y="174"/>
                </a:cubicBezTo>
                <a:cubicBezTo>
                  <a:pt x="134" y="178"/>
                  <a:pt x="141" y="181"/>
                  <a:pt x="140" y="183"/>
                </a:cubicBezTo>
                <a:cubicBezTo>
                  <a:pt x="139" y="185"/>
                  <a:pt x="140" y="188"/>
                  <a:pt x="144" y="192"/>
                </a:cubicBezTo>
                <a:cubicBezTo>
                  <a:pt x="148" y="195"/>
                  <a:pt x="137" y="198"/>
                  <a:pt x="140" y="202"/>
                </a:cubicBezTo>
                <a:cubicBezTo>
                  <a:pt x="143" y="205"/>
                  <a:pt x="136" y="211"/>
                  <a:pt x="144" y="212"/>
                </a:cubicBezTo>
                <a:cubicBezTo>
                  <a:pt x="151" y="214"/>
                  <a:pt x="150" y="207"/>
                  <a:pt x="156" y="207"/>
                </a:cubicBezTo>
                <a:cubicBezTo>
                  <a:pt x="162" y="207"/>
                  <a:pt x="156" y="212"/>
                  <a:pt x="159" y="215"/>
                </a:cubicBezTo>
                <a:cubicBezTo>
                  <a:pt x="162" y="218"/>
                  <a:pt x="168" y="218"/>
                  <a:pt x="174" y="223"/>
                </a:cubicBezTo>
                <a:cubicBezTo>
                  <a:pt x="180" y="228"/>
                  <a:pt x="176" y="230"/>
                  <a:pt x="171" y="226"/>
                </a:cubicBezTo>
                <a:cubicBezTo>
                  <a:pt x="165" y="222"/>
                  <a:pt x="150" y="223"/>
                  <a:pt x="150" y="224"/>
                </a:cubicBezTo>
                <a:cubicBezTo>
                  <a:pt x="150" y="226"/>
                  <a:pt x="167" y="236"/>
                  <a:pt x="171" y="234"/>
                </a:cubicBezTo>
                <a:cubicBezTo>
                  <a:pt x="175" y="233"/>
                  <a:pt x="181" y="240"/>
                  <a:pt x="178" y="243"/>
                </a:cubicBezTo>
                <a:cubicBezTo>
                  <a:pt x="176" y="245"/>
                  <a:pt x="177" y="251"/>
                  <a:pt x="177" y="254"/>
                </a:cubicBezTo>
                <a:cubicBezTo>
                  <a:pt x="176" y="257"/>
                  <a:pt x="170" y="254"/>
                  <a:pt x="166" y="254"/>
                </a:cubicBezTo>
                <a:cubicBezTo>
                  <a:pt x="163" y="255"/>
                  <a:pt x="160" y="256"/>
                  <a:pt x="160" y="260"/>
                </a:cubicBezTo>
                <a:cubicBezTo>
                  <a:pt x="160" y="264"/>
                  <a:pt x="154" y="267"/>
                  <a:pt x="153" y="272"/>
                </a:cubicBezTo>
                <a:cubicBezTo>
                  <a:pt x="153" y="277"/>
                  <a:pt x="158" y="277"/>
                  <a:pt x="161" y="279"/>
                </a:cubicBezTo>
                <a:cubicBezTo>
                  <a:pt x="164" y="281"/>
                  <a:pt x="155" y="282"/>
                  <a:pt x="155" y="286"/>
                </a:cubicBezTo>
                <a:cubicBezTo>
                  <a:pt x="155" y="290"/>
                  <a:pt x="163" y="296"/>
                  <a:pt x="166" y="298"/>
                </a:cubicBezTo>
                <a:cubicBezTo>
                  <a:pt x="169" y="299"/>
                  <a:pt x="166" y="307"/>
                  <a:pt x="168" y="311"/>
                </a:cubicBezTo>
                <a:cubicBezTo>
                  <a:pt x="169" y="315"/>
                  <a:pt x="173" y="310"/>
                  <a:pt x="172" y="316"/>
                </a:cubicBezTo>
                <a:cubicBezTo>
                  <a:pt x="172" y="321"/>
                  <a:pt x="176" y="321"/>
                  <a:pt x="176" y="324"/>
                </a:cubicBezTo>
                <a:cubicBezTo>
                  <a:pt x="177" y="327"/>
                  <a:pt x="184" y="326"/>
                  <a:pt x="183" y="331"/>
                </a:cubicBezTo>
                <a:cubicBezTo>
                  <a:pt x="181" y="335"/>
                  <a:pt x="185" y="338"/>
                  <a:pt x="186" y="340"/>
                </a:cubicBezTo>
                <a:cubicBezTo>
                  <a:pt x="188" y="343"/>
                  <a:pt x="194" y="347"/>
                  <a:pt x="195" y="350"/>
                </a:cubicBezTo>
                <a:cubicBezTo>
                  <a:pt x="197" y="353"/>
                  <a:pt x="200" y="357"/>
                  <a:pt x="204" y="356"/>
                </a:cubicBezTo>
                <a:cubicBezTo>
                  <a:pt x="209" y="355"/>
                  <a:pt x="209" y="359"/>
                  <a:pt x="212" y="358"/>
                </a:cubicBezTo>
                <a:cubicBezTo>
                  <a:pt x="216" y="358"/>
                  <a:pt x="221" y="360"/>
                  <a:pt x="222" y="362"/>
                </a:cubicBezTo>
                <a:cubicBezTo>
                  <a:pt x="223" y="365"/>
                  <a:pt x="233" y="367"/>
                  <a:pt x="236" y="368"/>
                </a:cubicBezTo>
                <a:cubicBezTo>
                  <a:pt x="239" y="368"/>
                  <a:pt x="239" y="363"/>
                  <a:pt x="242" y="362"/>
                </a:cubicBezTo>
                <a:cubicBezTo>
                  <a:pt x="244" y="360"/>
                  <a:pt x="243" y="350"/>
                  <a:pt x="246" y="349"/>
                </a:cubicBezTo>
                <a:cubicBezTo>
                  <a:pt x="248" y="348"/>
                  <a:pt x="247" y="337"/>
                  <a:pt x="245" y="336"/>
                </a:cubicBezTo>
                <a:cubicBezTo>
                  <a:pt x="243" y="335"/>
                  <a:pt x="244" y="332"/>
                  <a:pt x="249" y="332"/>
                </a:cubicBezTo>
                <a:cubicBezTo>
                  <a:pt x="255" y="333"/>
                  <a:pt x="253" y="328"/>
                  <a:pt x="255" y="327"/>
                </a:cubicBezTo>
                <a:cubicBezTo>
                  <a:pt x="258" y="326"/>
                  <a:pt x="257" y="321"/>
                  <a:pt x="259" y="321"/>
                </a:cubicBezTo>
                <a:cubicBezTo>
                  <a:pt x="261" y="320"/>
                  <a:pt x="260" y="317"/>
                  <a:pt x="259" y="315"/>
                </a:cubicBezTo>
                <a:cubicBezTo>
                  <a:pt x="257" y="313"/>
                  <a:pt x="259" y="312"/>
                  <a:pt x="262" y="311"/>
                </a:cubicBezTo>
                <a:cubicBezTo>
                  <a:pt x="265" y="311"/>
                  <a:pt x="264" y="307"/>
                  <a:pt x="260" y="305"/>
                </a:cubicBezTo>
                <a:cubicBezTo>
                  <a:pt x="257" y="304"/>
                  <a:pt x="258" y="300"/>
                  <a:pt x="262" y="302"/>
                </a:cubicBezTo>
                <a:cubicBezTo>
                  <a:pt x="265" y="305"/>
                  <a:pt x="268" y="303"/>
                  <a:pt x="266" y="300"/>
                </a:cubicBezTo>
                <a:cubicBezTo>
                  <a:pt x="264" y="297"/>
                  <a:pt x="269" y="296"/>
                  <a:pt x="274" y="295"/>
                </a:cubicBezTo>
                <a:cubicBezTo>
                  <a:pt x="279" y="295"/>
                  <a:pt x="281" y="292"/>
                  <a:pt x="280" y="288"/>
                </a:cubicBezTo>
                <a:cubicBezTo>
                  <a:pt x="279" y="285"/>
                  <a:pt x="286" y="285"/>
                  <a:pt x="284" y="288"/>
                </a:cubicBezTo>
                <a:cubicBezTo>
                  <a:pt x="283" y="291"/>
                  <a:pt x="284" y="295"/>
                  <a:pt x="286" y="292"/>
                </a:cubicBezTo>
                <a:cubicBezTo>
                  <a:pt x="288" y="290"/>
                  <a:pt x="293" y="292"/>
                  <a:pt x="301" y="289"/>
                </a:cubicBezTo>
                <a:cubicBezTo>
                  <a:pt x="309" y="287"/>
                  <a:pt x="317" y="280"/>
                  <a:pt x="319" y="274"/>
                </a:cubicBezTo>
                <a:cubicBezTo>
                  <a:pt x="321" y="267"/>
                  <a:pt x="330" y="268"/>
                  <a:pt x="329" y="264"/>
                </a:cubicBezTo>
                <a:cubicBezTo>
                  <a:pt x="328" y="260"/>
                  <a:pt x="330" y="258"/>
                  <a:pt x="336" y="261"/>
                </a:cubicBezTo>
                <a:cubicBezTo>
                  <a:pt x="342" y="264"/>
                  <a:pt x="338" y="259"/>
                  <a:pt x="344" y="259"/>
                </a:cubicBezTo>
                <a:cubicBezTo>
                  <a:pt x="351" y="259"/>
                  <a:pt x="350" y="256"/>
                  <a:pt x="356" y="256"/>
                </a:cubicBezTo>
                <a:cubicBezTo>
                  <a:pt x="363" y="256"/>
                  <a:pt x="379" y="253"/>
                  <a:pt x="385" y="248"/>
                </a:cubicBezTo>
                <a:cubicBezTo>
                  <a:pt x="391" y="244"/>
                  <a:pt x="403" y="240"/>
                  <a:pt x="408" y="237"/>
                </a:cubicBezTo>
                <a:cubicBezTo>
                  <a:pt x="413" y="233"/>
                  <a:pt x="414" y="231"/>
                  <a:pt x="411" y="232"/>
                </a:cubicBezTo>
                <a:cubicBezTo>
                  <a:pt x="408" y="234"/>
                  <a:pt x="401" y="234"/>
                  <a:pt x="397" y="233"/>
                </a:cubicBezTo>
                <a:cubicBezTo>
                  <a:pt x="392" y="232"/>
                  <a:pt x="384" y="228"/>
                  <a:pt x="379" y="231"/>
                </a:cubicBezTo>
                <a:cubicBezTo>
                  <a:pt x="373" y="234"/>
                  <a:pt x="377" y="227"/>
                  <a:pt x="381" y="226"/>
                </a:cubicBezTo>
                <a:cubicBezTo>
                  <a:pt x="386" y="225"/>
                  <a:pt x="384" y="223"/>
                  <a:pt x="383" y="218"/>
                </a:cubicBezTo>
                <a:cubicBezTo>
                  <a:pt x="381" y="213"/>
                  <a:pt x="390" y="217"/>
                  <a:pt x="394" y="222"/>
                </a:cubicBezTo>
                <a:cubicBezTo>
                  <a:pt x="398" y="227"/>
                  <a:pt x="405" y="230"/>
                  <a:pt x="412" y="228"/>
                </a:cubicBezTo>
                <a:cubicBezTo>
                  <a:pt x="418" y="226"/>
                  <a:pt x="412" y="221"/>
                  <a:pt x="414" y="217"/>
                </a:cubicBezTo>
                <a:cubicBezTo>
                  <a:pt x="417" y="214"/>
                  <a:pt x="395" y="203"/>
                  <a:pt x="393" y="199"/>
                </a:cubicBezTo>
                <a:cubicBezTo>
                  <a:pt x="392" y="195"/>
                  <a:pt x="399" y="198"/>
                  <a:pt x="405" y="200"/>
                </a:cubicBezTo>
                <a:cubicBezTo>
                  <a:pt x="412" y="203"/>
                  <a:pt x="413" y="195"/>
                  <a:pt x="413" y="192"/>
                </a:cubicBezTo>
                <a:cubicBezTo>
                  <a:pt x="413" y="188"/>
                  <a:pt x="400" y="188"/>
                  <a:pt x="394" y="192"/>
                </a:cubicBezTo>
                <a:cubicBezTo>
                  <a:pt x="388" y="195"/>
                  <a:pt x="382" y="187"/>
                  <a:pt x="390" y="186"/>
                </a:cubicBezTo>
                <a:cubicBezTo>
                  <a:pt x="398" y="185"/>
                  <a:pt x="391" y="182"/>
                  <a:pt x="393" y="180"/>
                </a:cubicBezTo>
                <a:cubicBezTo>
                  <a:pt x="396" y="177"/>
                  <a:pt x="406" y="187"/>
                  <a:pt x="411" y="185"/>
                </a:cubicBezTo>
                <a:cubicBezTo>
                  <a:pt x="416" y="183"/>
                  <a:pt x="420" y="185"/>
                  <a:pt x="425" y="182"/>
                </a:cubicBezTo>
                <a:cubicBezTo>
                  <a:pt x="429" y="178"/>
                  <a:pt x="417" y="175"/>
                  <a:pt x="414" y="172"/>
                </a:cubicBezTo>
                <a:cubicBezTo>
                  <a:pt x="411" y="168"/>
                  <a:pt x="427" y="170"/>
                  <a:pt x="432" y="170"/>
                </a:cubicBezTo>
                <a:cubicBezTo>
                  <a:pt x="437" y="170"/>
                  <a:pt x="438" y="163"/>
                  <a:pt x="434" y="164"/>
                </a:cubicBezTo>
                <a:cubicBezTo>
                  <a:pt x="430" y="166"/>
                  <a:pt x="417" y="160"/>
                  <a:pt x="419" y="155"/>
                </a:cubicBezTo>
                <a:cubicBezTo>
                  <a:pt x="422" y="151"/>
                  <a:pt x="427" y="156"/>
                  <a:pt x="433" y="153"/>
                </a:cubicBezTo>
                <a:cubicBezTo>
                  <a:pt x="439" y="150"/>
                  <a:pt x="434" y="138"/>
                  <a:pt x="430" y="138"/>
                </a:cubicBezTo>
                <a:cubicBezTo>
                  <a:pt x="425" y="138"/>
                  <a:pt x="415" y="137"/>
                  <a:pt x="415" y="135"/>
                </a:cubicBezTo>
                <a:cubicBezTo>
                  <a:pt x="415" y="133"/>
                  <a:pt x="407" y="131"/>
                  <a:pt x="409" y="129"/>
                </a:cubicBezTo>
                <a:cubicBezTo>
                  <a:pt x="412" y="126"/>
                  <a:pt x="415" y="131"/>
                  <a:pt x="420" y="127"/>
                </a:cubicBezTo>
                <a:cubicBezTo>
                  <a:pt x="426" y="123"/>
                  <a:pt x="437" y="128"/>
                  <a:pt x="442" y="127"/>
                </a:cubicBezTo>
                <a:cubicBezTo>
                  <a:pt x="447" y="126"/>
                  <a:pt x="440" y="117"/>
                  <a:pt x="437" y="119"/>
                </a:cubicBezTo>
                <a:cubicBezTo>
                  <a:pt x="434" y="120"/>
                  <a:pt x="425" y="121"/>
                  <a:pt x="424" y="116"/>
                </a:cubicBezTo>
                <a:cubicBezTo>
                  <a:pt x="423" y="111"/>
                  <a:pt x="433" y="116"/>
                  <a:pt x="435" y="113"/>
                </a:cubicBezTo>
                <a:cubicBezTo>
                  <a:pt x="437" y="111"/>
                  <a:pt x="421" y="105"/>
                  <a:pt x="419" y="110"/>
                </a:cubicBezTo>
                <a:cubicBezTo>
                  <a:pt x="416" y="115"/>
                  <a:pt x="408" y="113"/>
                  <a:pt x="412" y="110"/>
                </a:cubicBezTo>
                <a:cubicBezTo>
                  <a:pt x="417" y="107"/>
                  <a:pt x="418" y="99"/>
                  <a:pt x="417" y="95"/>
                </a:cubicBezTo>
                <a:cubicBezTo>
                  <a:pt x="417" y="91"/>
                  <a:pt x="433" y="91"/>
                  <a:pt x="432" y="84"/>
                </a:cubicBezTo>
                <a:cubicBezTo>
                  <a:pt x="430" y="78"/>
                  <a:pt x="439" y="76"/>
                  <a:pt x="445" y="76"/>
                </a:cubicBezTo>
                <a:cubicBezTo>
                  <a:pt x="450" y="76"/>
                  <a:pt x="445" y="69"/>
                  <a:pt x="439" y="70"/>
                </a:cubicBezTo>
                <a:cubicBezTo>
                  <a:pt x="434" y="71"/>
                  <a:pt x="429" y="76"/>
                  <a:pt x="426" y="74"/>
                </a:cubicBezTo>
                <a:cubicBezTo>
                  <a:pt x="423" y="72"/>
                  <a:pt x="432" y="67"/>
                  <a:pt x="437" y="67"/>
                </a:cubicBezTo>
                <a:cubicBezTo>
                  <a:pt x="442" y="67"/>
                  <a:pt x="453" y="67"/>
                  <a:pt x="457" y="65"/>
                </a:cubicBezTo>
                <a:cubicBezTo>
                  <a:pt x="461" y="62"/>
                  <a:pt x="450" y="60"/>
                  <a:pt x="442" y="61"/>
                </a:cubicBezTo>
                <a:cubicBezTo>
                  <a:pt x="435" y="62"/>
                  <a:pt x="435" y="59"/>
                  <a:pt x="446" y="58"/>
                </a:cubicBezTo>
                <a:cubicBezTo>
                  <a:pt x="458" y="58"/>
                  <a:pt x="456" y="56"/>
                  <a:pt x="464" y="55"/>
                </a:cubicBezTo>
                <a:cubicBezTo>
                  <a:pt x="472" y="54"/>
                  <a:pt x="469" y="51"/>
                  <a:pt x="474" y="50"/>
                </a:cubicBezTo>
                <a:cubicBezTo>
                  <a:pt x="479" y="50"/>
                  <a:pt x="492" y="45"/>
                  <a:pt x="492" y="42"/>
                </a:cubicBezTo>
                <a:cubicBezTo>
                  <a:pt x="492" y="39"/>
                  <a:pt x="474" y="34"/>
                  <a:pt x="465" y="34"/>
                </a:cubicBezTo>
                <a:close/>
                <a:moveTo>
                  <a:pt x="169" y="241"/>
                </a:moveTo>
                <a:cubicBezTo>
                  <a:pt x="169" y="237"/>
                  <a:pt x="164" y="240"/>
                  <a:pt x="162" y="235"/>
                </a:cubicBezTo>
                <a:cubicBezTo>
                  <a:pt x="160" y="231"/>
                  <a:pt x="148" y="229"/>
                  <a:pt x="146" y="232"/>
                </a:cubicBezTo>
                <a:cubicBezTo>
                  <a:pt x="146" y="234"/>
                  <a:pt x="142" y="236"/>
                  <a:pt x="145" y="239"/>
                </a:cubicBezTo>
                <a:cubicBezTo>
                  <a:pt x="148" y="243"/>
                  <a:pt x="150" y="241"/>
                  <a:pt x="154" y="245"/>
                </a:cubicBezTo>
                <a:cubicBezTo>
                  <a:pt x="158" y="248"/>
                  <a:pt x="168" y="245"/>
                  <a:pt x="169" y="24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4" name="Freeform 127">
            <a:extLst>
              <a:ext uri="{FF2B5EF4-FFF2-40B4-BE49-F238E27FC236}">
                <a16:creationId xmlns:a16="http://schemas.microsoft.com/office/drawing/2014/main" id="{FBEE6F35-457D-437C-9A38-E966C02DDD8D}"/>
              </a:ext>
            </a:extLst>
          </p:cNvPr>
          <p:cNvSpPr>
            <a:spLocks/>
          </p:cNvSpPr>
          <p:nvPr/>
        </p:nvSpPr>
        <p:spPr bwMode="auto">
          <a:xfrm>
            <a:off x="5094347" y="5888425"/>
            <a:ext cx="49772" cy="37329"/>
          </a:xfrm>
          <a:custGeom>
            <a:avLst/>
            <a:gdLst>
              <a:gd name="T0" fmla="*/ 1 w 20"/>
              <a:gd name="T1" fmla="*/ 2 h 15"/>
              <a:gd name="T2" fmla="*/ 8 w 20"/>
              <a:gd name="T3" fmla="*/ 7 h 15"/>
              <a:gd name="T4" fmla="*/ 17 w 20"/>
              <a:gd name="T5" fmla="*/ 10 h 15"/>
              <a:gd name="T6" fmla="*/ 1 w 20"/>
              <a:gd name="T7" fmla="*/ 2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" h="15">
                <a:moveTo>
                  <a:pt x="1" y="2"/>
                </a:moveTo>
                <a:cubicBezTo>
                  <a:pt x="1" y="5"/>
                  <a:pt x="5" y="4"/>
                  <a:pt x="8" y="7"/>
                </a:cubicBezTo>
                <a:cubicBezTo>
                  <a:pt x="11" y="9"/>
                  <a:pt x="14" y="15"/>
                  <a:pt x="17" y="10"/>
                </a:cubicBezTo>
                <a:cubicBezTo>
                  <a:pt x="20" y="5"/>
                  <a:pt x="0" y="0"/>
                  <a:pt x="1" y="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Freeform 128">
            <a:extLst>
              <a:ext uri="{FF2B5EF4-FFF2-40B4-BE49-F238E27FC236}">
                <a16:creationId xmlns:a16="http://schemas.microsoft.com/office/drawing/2014/main" id="{D07D3FCC-45D2-4416-ACE9-06A8808E20E5}"/>
              </a:ext>
            </a:extLst>
          </p:cNvPr>
          <p:cNvSpPr>
            <a:spLocks noEditPoints="1"/>
          </p:cNvSpPr>
          <p:nvPr/>
        </p:nvSpPr>
        <p:spPr bwMode="auto">
          <a:xfrm>
            <a:off x="2987351" y="2358793"/>
            <a:ext cx="1810441" cy="1389456"/>
          </a:xfrm>
          <a:custGeom>
            <a:avLst/>
            <a:gdLst>
              <a:gd name="T0" fmla="*/ 146 w 717"/>
              <a:gd name="T1" fmla="*/ 487 h 552"/>
              <a:gd name="T2" fmla="*/ 135 w 717"/>
              <a:gd name="T3" fmla="*/ 162 h 552"/>
              <a:gd name="T4" fmla="*/ 276 w 717"/>
              <a:gd name="T5" fmla="*/ 179 h 552"/>
              <a:gd name="T6" fmla="*/ 183 w 717"/>
              <a:gd name="T7" fmla="*/ 191 h 552"/>
              <a:gd name="T8" fmla="*/ 275 w 717"/>
              <a:gd name="T9" fmla="*/ 238 h 552"/>
              <a:gd name="T10" fmla="*/ 169 w 717"/>
              <a:gd name="T11" fmla="*/ 138 h 552"/>
              <a:gd name="T12" fmla="*/ 148 w 717"/>
              <a:gd name="T13" fmla="*/ 132 h 552"/>
              <a:gd name="T14" fmla="*/ 263 w 717"/>
              <a:gd name="T15" fmla="*/ 152 h 552"/>
              <a:gd name="T16" fmla="*/ 212 w 717"/>
              <a:gd name="T17" fmla="*/ 102 h 552"/>
              <a:gd name="T18" fmla="*/ 294 w 717"/>
              <a:gd name="T19" fmla="*/ 85 h 552"/>
              <a:gd name="T20" fmla="*/ 297 w 717"/>
              <a:gd name="T21" fmla="*/ 115 h 552"/>
              <a:gd name="T22" fmla="*/ 299 w 717"/>
              <a:gd name="T23" fmla="*/ 132 h 552"/>
              <a:gd name="T24" fmla="*/ 387 w 717"/>
              <a:gd name="T25" fmla="*/ 105 h 552"/>
              <a:gd name="T26" fmla="*/ 351 w 717"/>
              <a:gd name="T27" fmla="*/ 165 h 552"/>
              <a:gd name="T28" fmla="*/ 490 w 717"/>
              <a:gd name="T29" fmla="*/ 156 h 552"/>
              <a:gd name="T30" fmla="*/ 414 w 717"/>
              <a:gd name="T31" fmla="*/ 108 h 552"/>
              <a:gd name="T32" fmla="*/ 426 w 717"/>
              <a:gd name="T33" fmla="*/ 59 h 552"/>
              <a:gd name="T34" fmla="*/ 418 w 717"/>
              <a:gd name="T35" fmla="*/ 47 h 552"/>
              <a:gd name="T36" fmla="*/ 452 w 717"/>
              <a:gd name="T37" fmla="*/ 86 h 552"/>
              <a:gd name="T38" fmla="*/ 498 w 717"/>
              <a:gd name="T39" fmla="*/ 128 h 552"/>
              <a:gd name="T40" fmla="*/ 567 w 717"/>
              <a:gd name="T41" fmla="*/ 62 h 552"/>
              <a:gd name="T42" fmla="*/ 542 w 717"/>
              <a:gd name="T43" fmla="*/ 6 h 552"/>
              <a:gd name="T44" fmla="*/ 406 w 717"/>
              <a:gd name="T45" fmla="*/ 32 h 552"/>
              <a:gd name="T46" fmla="*/ 445 w 717"/>
              <a:gd name="T47" fmla="*/ 314 h 552"/>
              <a:gd name="T48" fmla="*/ 590 w 717"/>
              <a:gd name="T49" fmla="*/ 242 h 552"/>
              <a:gd name="T50" fmla="*/ 532 w 717"/>
              <a:gd name="T51" fmla="*/ 194 h 552"/>
              <a:gd name="T52" fmla="*/ 445 w 717"/>
              <a:gd name="T53" fmla="*/ 178 h 552"/>
              <a:gd name="T54" fmla="*/ 502 w 717"/>
              <a:gd name="T55" fmla="*/ 220 h 552"/>
              <a:gd name="T56" fmla="*/ 525 w 717"/>
              <a:gd name="T57" fmla="*/ 292 h 552"/>
              <a:gd name="T58" fmla="*/ 606 w 717"/>
              <a:gd name="T59" fmla="*/ 298 h 552"/>
              <a:gd name="T60" fmla="*/ 487 w 717"/>
              <a:gd name="T61" fmla="*/ 171 h 552"/>
              <a:gd name="T62" fmla="*/ 687 w 717"/>
              <a:gd name="T63" fmla="*/ 457 h 552"/>
              <a:gd name="T64" fmla="*/ 78 w 717"/>
              <a:gd name="T65" fmla="*/ 448 h 552"/>
              <a:gd name="T66" fmla="*/ 585 w 717"/>
              <a:gd name="T67" fmla="*/ 489 h 552"/>
              <a:gd name="T68" fmla="*/ 687 w 717"/>
              <a:gd name="T69" fmla="*/ 434 h 552"/>
              <a:gd name="T70" fmla="*/ 638 w 717"/>
              <a:gd name="T71" fmla="*/ 399 h 552"/>
              <a:gd name="T72" fmla="*/ 602 w 717"/>
              <a:gd name="T73" fmla="*/ 376 h 552"/>
              <a:gd name="T74" fmla="*/ 544 w 717"/>
              <a:gd name="T75" fmla="*/ 330 h 552"/>
              <a:gd name="T76" fmla="*/ 519 w 717"/>
              <a:gd name="T77" fmla="*/ 387 h 552"/>
              <a:gd name="T78" fmla="*/ 475 w 717"/>
              <a:gd name="T79" fmla="*/ 440 h 552"/>
              <a:gd name="T80" fmla="*/ 384 w 717"/>
              <a:gd name="T81" fmla="*/ 375 h 552"/>
              <a:gd name="T82" fmla="*/ 413 w 717"/>
              <a:gd name="T83" fmla="*/ 307 h 552"/>
              <a:gd name="T84" fmla="*/ 463 w 717"/>
              <a:gd name="T85" fmla="*/ 276 h 552"/>
              <a:gd name="T86" fmla="*/ 454 w 717"/>
              <a:gd name="T87" fmla="*/ 242 h 552"/>
              <a:gd name="T88" fmla="*/ 413 w 717"/>
              <a:gd name="T89" fmla="*/ 245 h 552"/>
              <a:gd name="T90" fmla="*/ 383 w 717"/>
              <a:gd name="T91" fmla="*/ 193 h 552"/>
              <a:gd name="T92" fmla="*/ 369 w 717"/>
              <a:gd name="T93" fmla="*/ 208 h 552"/>
              <a:gd name="T94" fmla="*/ 362 w 717"/>
              <a:gd name="T95" fmla="*/ 259 h 552"/>
              <a:gd name="T96" fmla="*/ 351 w 717"/>
              <a:gd name="T97" fmla="*/ 248 h 552"/>
              <a:gd name="T98" fmla="*/ 285 w 717"/>
              <a:gd name="T99" fmla="*/ 248 h 552"/>
              <a:gd name="T100" fmla="*/ 191 w 717"/>
              <a:gd name="T101" fmla="*/ 242 h 552"/>
              <a:gd name="T102" fmla="*/ 69 w 717"/>
              <a:gd name="T103" fmla="*/ 243 h 552"/>
              <a:gd name="T104" fmla="*/ 33 w 717"/>
              <a:gd name="T105" fmla="*/ 243 h 552"/>
              <a:gd name="T106" fmla="*/ 90 w 717"/>
              <a:gd name="T107" fmla="*/ 419 h 552"/>
              <a:gd name="T108" fmla="*/ 129 w 717"/>
              <a:gd name="T109" fmla="*/ 469 h 552"/>
              <a:gd name="T110" fmla="*/ 444 w 717"/>
              <a:gd name="T111" fmla="*/ 491 h 552"/>
              <a:gd name="T112" fmla="*/ 500 w 717"/>
              <a:gd name="T113" fmla="*/ 546 h 552"/>
              <a:gd name="T114" fmla="*/ 617 w 717"/>
              <a:gd name="T115" fmla="*/ 515 h 552"/>
              <a:gd name="T116" fmla="*/ 173 w 717"/>
              <a:gd name="T117" fmla="*/ 290 h 552"/>
              <a:gd name="T118" fmla="*/ 172 w 717"/>
              <a:gd name="T119" fmla="*/ 279 h 552"/>
              <a:gd name="T120" fmla="*/ 359 w 717"/>
              <a:gd name="T121" fmla="*/ 468 h 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17" h="552">
                <a:moveTo>
                  <a:pt x="141" y="484"/>
                </a:moveTo>
                <a:cubicBezTo>
                  <a:pt x="139" y="481"/>
                  <a:pt x="133" y="482"/>
                  <a:pt x="132" y="479"/>
                </a:cubicBezTo>
                <a:cubicBezTo>
                  <a:pt x="131" y="477"/>
                  <a:pt x="126" y="469"/>
                  <a:pt x="123" y="469"/>
                </a:cubicBezTo>
                <a:cubicBezTo>
                  <a:pt x="120" y="469"/>
                  <a:pt x="116" y="469"/>
                  <a:pt x="112" y="467"/>
                </a:cubicBezTo>
                <a:cubicBezTo>
                  <a:pt x="109" y="464"/>
                  <a:pt x="106" y="464"/>
                  <a:pt x="104" y="465"/>
                </a:cubicBezTo>
                <a:cubicBezTo>
                  <a:pt x="101" y="467"/>
                  <a:pt x="106" y="467"/>
                  <a:pt x="106" y="469"/>
                </a:cubicBezTo>
                <a:cubicBezTo>
                  <a:pt x="106" y="471"/>
                  <a:pt x="108" y="472"/>
                  <a:pt x="110" y="472"/>
                </a:cubicBezTo>
                <a:cubicBezTo>
                  <a:pt x="112" y="471"/>
                  <a:pt x="113" y="476"/>
                  <a:pt x="115" y="476"/>
                </a:cubicBezTo>
                <a:cubicBezTo>
                  <a:pt x="118" y="476"/>
                  <a:pt x="118" y="479"/>
                  <a:pt x="121" y="479"/>
                </a:cubicBezTo>
                <a:cubicBezTo>
                  <a:pt x="123" y="479"/>
                  <a:pt x="124" y="482"/>
                  <a:pt x="125" y="484"/>
                </a:cubicBezTo>
                <a:cubicBezTo>
                  <a:pt x="126" y="486"/>
                  <a:pt x="129" y="484"/>
                  <a:pt x="129" y="486"/>
                </a:cubicBezTo>
                <a:cubicBezTo>
                  <a:pt x="129" y="487"/>
                  <a:pt x="132" y="488"/>
                  <a:pt x="133" y="490"/>
                </a:cubicBezTo>
                <a:cubicBezTo>
                  <a:pt x="138" y="491"/>
                  <a:pt x="142" y="491"/>
                  <a:pt x="145" y="490"/>
                </a:cubicBezTo>
                <a:cubicBezTo>
                  <a:pt x="146" y="489"/>
                  <a:pt x="146" y="488"/>
                  <a:pt x="146" y="487"/>
                </a:cubicBezTo>
                <a:cubicBezTo>
                  <a:pt x="148" y="485"/>
                  <a:pt x="144" y="486"/>
                  <a:pt x="141" y="484"/>
                </a:cubicBezTo>
                <a:close/>
                <a:moveTo>
                  <a:pt x="135" y="200"/>
                </a:moveTo>
                <a:cubicBezTo>
                  <a:pt x="142" y="202"/>
                  <a:pt x="142" y="213"/>
                  <a:pt x="147" y="213"/>
                </a:cubicBezTo>
                <a:cubicBezTo>
                  <a:pt x="150" y="213"/>
                  <a:pt x="147" y="210"/>
                  <a:pt x="152" y="210"/>
                </a:cubicBezTo>
                <a:cubicBezTo>
                  <a:pt x="157" y="210"/>
                  <a:pt x="156" y="207"/>
                  <a:pt x="160" y="208"/>
                </a:cubicBezTo>
                <a:cubicBezTo>
                  <a:pt x="164" y="208"/>
                  <a:pt x="168" y="206"/>
                  <a:pt x="168" y="201"/>
                </a:cubicBezTo>
                <a:cubicBezTo>
                  <a:pt x="168" y="196"/>
                  <a:pt x="171" y="195"/>
                  <a:pt x="175" y="194"/>
                </a:cubicBezTo>
                <a:cubicBezTo>
                  <a:pt x="179" y="193"/>
                  <a:pt x="176" y="187"/>
                  <a:pt x="182" y="186"/>
                </a:cubicBezTo>
                <a:cubicBezTo>
                  <a:pt x="188" y="184"/>
                  <a:pt x="204" y="177"/>
                  <a:pt x="207" y="175"/>
                </a:cubicBezTo>
                <a:cubicBezTo>
                  <a:pt x="210" y="173"/>
                  <a:pt x="204" y="170"/>
                  <a:pt x="197" y="166"/>
                </a:cubicBezTo>
                <a:cubicBezTo>
                  <a:pt x="191" y="162"/>
                  <a:pt x="186" y="161"/>
                  <a:pt x="181" y="164"/>
                </a:cubicBezTo>
                <a:cubicBezTo>
                  <a:pt x="176" y="168"/>
                  <a:pt x="180" y="161"/>
                  <a:pt x="176" y="163"/>
                </a:cubicBezTo>
                <a:cubicBezTo>
                  <a:pt x="172" y="164"/>
                  <a:pt x="161" y="160"/>
                  <a:pt x="160" y="158"/>
                </a:cubicBezTo>
                <a:cubicBezTo>
                  <a:pt x="158" y="156"/>
                  <a:pt x="139" y="162"/>
                  <a:pt x="135" y="162"/>
                </a:cubicBezTo>
                <a:cubicBezTo>
                  <a:pt x="130" y="162"/>
                  <a:pt x="135" y="167"/>
                  <a:pt x="138" y="169"/>
                </a:cubicBezTo>
                <a:cubicBezTo>
                  <a:pt x="141" y="172"/>
                  <a:pt x="130" y="180"/>
                  <a:pt x="132" y="181"/>
                </a:cubicBezTo>
                <a:cubicBezTo>
                  <a:pt x="135" y="183"/>
                  <a:pt x="130" y="188"/>
                  <a:pt x="125" y="194"/>
                </a:cubicBezTo>
                <a:cubicBezTo>
                  <a:pt x="120" y="199"/>
                  <a:pt x="129" y="199"/>
                  <a:pt x="135" y="200"/>
                </a:cubicBezTo>
                <a:close/>
                <a:moveTo>
                  <a:pt x="314" y="230"/>
                </a:moveTo>
                <a:cubicBezTo>
                  <a:pt x="316" y="227"/>
                  <a:pt x="325" y="235"/>
                  <a:pt x="325" y="229"/>
                </a:cubicBezTo>
                <a:cubicBezTo>
                  <a:pt x="325" y="224"/>
                  <a:pt x="315" y="221"/>
                  <a:pt x="311" y="219"/>
                </a:cubicBezTo>
                <a:cubicBezTo>
                  <a:pt x="306" y="216"/>
                  <a:pt x="305" y="217"/>
                  <a:pt x="298" y="212"/>
                </a:cubicBezTo>
                <a:cubicBezTo>
                  <a:pt x="291" y="207"/>
                  <a:pt x="300" y="205"/>
                  <a:pt x="295" y="201"/>
                </a:cubicBezTo>
                <a:cubicBezTo>
                  <a:pt x="290" y="197"/>
                  <a:pt x="288" y="186"/>
                  <a:pt x="291" y="183"/>
                </a:cubicBezTo>
                <a:cubicBezTo>
                  <a:pt x="295" y="179"/>
                  <a:pt x="299" y="174"/>
                  <a:pt x="293" y="171"/>
                </a:cubicBezTo>
                <a:cubicBezTo>
                  <a:pt x="286" y="169"/>
                  <a:pt x="276" y="173"/>
                  <a:pt x="277" y="175"/>
                </a:cubicBezTo>
                <a:cubicBezTo>
                  <a:pt x="278" y="176"/>
                  <a:pt x="287" y="181"/>
                  <a:pt x="287" y="183"/>
                </a:cubicBezTo>
                <a:cubicBezTo>
                  <a:pt x="287" y="185"/>
                  <a:pt x="279" y="177"/>
                  <a:pt x="276" y="179"/>
                </a:cubicBezTo>
                <a:cubicBezTo>
                  <a:pt x="273" y="181"/>
                  <a:pt x="270" y="175"/>
                  <a:pt x="267" y="179"/>
                </a:cubicBezTo>
                <a:cubicBezTo>
                  <a:pt x="265" y="183"/>
                  <a:pt x="270" y="195"/>
                  <a:pt x="273" y="199"/>
                </a:cubicBezTo>
                <a:cubicBezTo>
                  <a:pt x="275" y="202"/>
                  <a:pt x="270" y="202"/>
                  <a:pt x="268" y="203"/>
                </a:cubicBezTo>
                <a:cubicBezTo>
                  <a:pt x="265" y="204"/>
                  <a:pt x="264" y="193"/>
                  <a:pt x="262" y="189"/>
                </a:cubicBezTo>
                <a:cubicBezTo>
                  <a:pt x="259" y="185"/>
                  <a:pt x="247" y="180"/>
                  <a:pt x="247" y="183"/>
                </a:cubicBezTo>
                <a:cubicBezTo>
                  <a:pt x="246" y="186"/>
                  <a:pt x="254" y="186"/>
                  <a:pt x="253" y="190"/>
                </a:cubicBezTo>
                <a:cubicBezTo>
                  <a:pt x="252" y="194"/>
                  <a:pt x="247" y="188"/>
                  <a:pt x="243" y="191"/>
                </a:cubicBezTo>
                <a:cubicBezTo>
                  <a:pt x="239" y="194"/>
                  <a:pt x="240" y="192"/>
                  <a:pt x="241" y="189"/>
                </a:cubicBezTo>
                <a:cubicBezTo>
                  <a:pt x="242" y="185"/>
                  <a:pt x="235" y="182"/>
                  <a:pt x="228" y="183"/>
                </a:cubicBezTo>
                <a:cubicBezTo>
                  <a:pt x="221" y="183"/>
                  <a:pt x="225" y="188"/>
                  <a:pt x="223" y="190"/>
                </a:cubicBezTo>
                <a:cubicBezTo>
                  <a:pt x="221" y="192"/>
                  <a:pt x="210" y="189"/>
                  <a:pt x="217" y="188"/>
                </a:cubicBezTo>
                <a:cubicBezTo>
                  <a:pt x="223" y="186"/>
                  <a:pt x="221" y="182"/>
                  <a:pt x="218" y="178"/>
                </a:cubicBezTo>
                <a:cubicBezTo>
                  <a:pt x="216" y="174"/>
                  <a:pt x="209" y="179"/>
                  <a:pt x="198" y="183"/>
                </a:cubicBezTo>
                <a:cubicBezTo>
                  <a:pt x="187" y="187"/>
                  <a:pt x="182" y="191"/>
                  <a:pt x="183" y="191"/>
                </a:cubicBezTo>
                <a:cubicBezTo>
                  <a:pt x="184" y="192"/>
                  <a:pt x="185" y="194"/>
                  <a:pt x="181" y="197"/>
                </a:cubicBezTo>
                <a:cubicBezTo>
                  <a:pt x="176" y="201"/>
                  <a:pt x="181" y="204"/>
                  <a:pt x="184" y="204"/>
                </a:cubicBezTo>
                <a:cubicBezTo>
                  <a:pt x="188" y="204"/>
                  <a:pt x="185" y="207"/>
                  <a:pt x="188" y="208"/>
                </a:cubicBezTo>
                <a:cubicBezTo>
                  <a:pt x="190" y="209"/>
                  <a:pt x="203" y="203"/>
                  <a:pt x="207" y="205"/>
                </a:cubicBezTo>
                <a:cubicBezTo>
                  <a:pt x="210" y="208"/>
                  <a:pt x="186" y="209"/>
                  <a:pt x="186" y="214"/>
                </a:cubicBezTo>
                <a:cubicBezTo>
                  <a:pt x="186" y="218"/>
                  <a:pt x="199" y="220"/>
                  <a:pt x="209" y="219"/>
                </a:cubicBezTo>
                <a:cubicBezTo>
                  <a:pt x="219" y="217"/>
                  <a:pt x="237" y="220"/>
                  <a:pt x="237" y="222"/>
                </a:cubicBezTo>
                <a:cubicBezTo>
                  <a:pt x="237" y="225"/>
                  <a:pt x="225" y="224"/>
                  <a:pt x="216" y="224"/>
                </a:cubicBezTo>
                <a:cubicBezTo>
                  <a:pt x="207" y="224"/>
                  <a:pt x="192" y="226"/>
                  <a:pt x="192" y="229"/>
                </a:cubicBezTo>
                <a:cubicBezTo>
                  <a:pt x="193" y="232"/>
                  <a:pt x="194" y="232"/>
                  <a:pt x="203" y="237"/>
                </a:cubicBezTo>
                <a:cubicBezTo>
                  <a:pt x="213" y="241"/>
                  <a:pt x="222" y="235"/>
                  <a:pt x="222" y="241"/>
                </a:cubicBezTo>
                <a:cubicBezTo>
                  <a:pt x="222" y="247"/>
                  <a:pt x="227" y="248"/>
                  <a:pt x="239" y="249"/>
                </a:cubicBezTo>
                <a:cubicBezTo>
                  <a:pt x="252" y="249"/>
                  <a:pt x="258" y="243"/>
                  <a:pt x="264" y="243"/>
                </a:cubicBezTo>
                <a:cubicBezTo>
                  <a:pt x="270" y="244"/>
                  <a:pt x="273" y="242"/>
                  <a:pt x="275" y="238"/>
                </a:cubicBezTo>
                <a:cubicBezTo>
                  <a:pt x="278" y="234"/>
                  <a:pt x="281" y="236"/>
                  <a:pt x="281" y="239"/>
                </a:cubicBezTo>
                <a:cubicBezTo>
                  <a:pt x="282" y="241"/>
                  <a:pt x="290" y="240"/>
                  <a:pt x="292" y="242"/>
                </a:cubicBezTo>
                <a:cubicBezTo>
                  <a:pt x="296" y="247"/>
                  <a:pt x="311" y="245"/>
                  <a:pt x="317" y="242"/>
                </a:cubicBezTo>
                <a:cubicBezTo>
                  <a:pt x="323" y="240"/>
                  <a:pt x="315" y="232"/>
                  <a:pt x="312" y="235"/>
                </a:cubicBezTo>
                <a:cubicBezTo>
                  <a:pt x="309" y="239"/>
                  <a:pt x="306" y="237"/>
                  <a:pt x="306" y="235"/>
                </a:cubicBezTo>
                <a:cubicBezTo>
                  <a:pt x="305" y="233"/>
                  <a:pt x="311" y="232"/>
                  <a:pt x="314" y="230"/>
                </a:cubicBezTo>
                <a:close/>
                <a:moveTo>
                  <a:pt x="178" y="142"/>
                </a:moveTo>
                <a:cubicBezTo>
                  <a:pt x="184" y="143"/>
                  <a:pt x="191" y="137"/>
                  <a:pt x="191" y="134"/>
                </a:cubicBezTo>
                <a:cubicBezTo>
                  <a:pt x="190" y="130"/>
                  <a:pt x="175" y="142"/>
                  <a:pt x="178" y="142"/>
                </a:cubicBezTo>
                <a:close/>
                <a:moveTo>
                  <a:pt x="148" y="132"/>
                </a:moveTo>
                <a:cubicBezTo>
                  <a:pt x="151" y="133"/>
                  <a:pt x="148" y="138"/>
                  <a:pt x="151" y="137"/>
                </a:cubicBezTo>
                <a:cubicBezTo>
                  <a:pt x="154" y="135"/>
                  <a:pt x="155" y="135"/>
                  <a:pt x="157" y="135"/>
                </a:cubicBezTo>
                <a:cubicBezTo>
                  <a:pt x="161" y="137"/>
                  <a:pt x="162" y="133"/>
                  <a:pt x="163" y="132"/>
                </a:cubicBezTo>
                <a:cubicBezTo>
                  <a:pt x="165" y="130"/>
                  <a:pt x="165" y="138"/>
                  <a:pt x="169" y="138"/>
                </a:cubicBezTo>
                <a:cubicBezTo>
                  <a:pt x="173" y="138"/>
                  <a:pt x="172" y="129"/>
                  <a:pt x="176" y="132"/>
                </a:cubicBezTo>
                <a:cubicBezTo>
                  <a:pt x="179" y="134"/>
                  <a:pt x="181" y="131"/>
                  <a:pt x="181" y="128"/>
                </a:cubicBezTo>
                <a:cubicBezTo>
                  <a:pt x="182" y="126"/>
                  <a:pt x="182" y="122"/>
                  <a:pt x="186" y="121"/>
                </a:cubicBezTo>
                <a:cubicBezTo>
                  <a:pt x="190" y="120"/>
                  <a:pt x="187" y="125"/>
                  <a:pt x="188" y="128"/>
                </a:cubicBezTo>
                <a:cubicBezTo>
                  <a:pt x="191" y="133"/>
                  <a:pt x="196" y="128"/>
                  <a:pt x="196" y="126"/>
                </a:cubicBezTo>
                <a:cubicBezTo>
                  <a:pt x="196" y="124"/>
                  <a:pt x="203" y="125"/>
                  <a:pt x="202" y="123"/>
                </a:cubicBezTo>
                <a:cubicBezTo>
                  <a:pt x="202" y="120"/>
                  <a:pt x="204" y="120"/>
                  <a:pt x="202" y="117"/>
                </a:cubicBezTo>
                <a:cubicBezTo>
                  <a:pt x="201" y="114"/>
                  <a:pt x="205" y="115"/>
                  <a:pt x="207" y="113"/>
                </a:cubicBezTo>
                <a:cubicBezTo>
                  <a:pt x="209" y="110"/>
                  <a:pt x="204" y="112"/>
                  <a:pt x="201" y="109"/>
                </a:cubicBezTo>
                <a:cubicBezTo>
                  <a:pt x="197" y="106"/>
                  <a:pt x="196" y="110"/>
                  <a:pt x="196" y="112"/>
                </a:cubicBezTo>
                <a:cubicBezTo>
                  <a:pt x="196" y="114"/>
                  <a:pt x="189" y="113"/>
                  <a:pt x="185" y="111"/>
                </a:cubicBezTo>
                <a:cubicBezTo>
                  <a:pt x="181" y="110"/>
                  <a:pt x="176" y="116"/>
                  <a:pt x="171" y="119"/>
                </a:cubicBezTo>
                <a:cubicBezTo>
                  <a:pt x="165" y="122"/>
                  <a:pt x="165" y="127"/>
                  <a:pt x="159" y="126"/>
                </a:cubicBezTo>
                <a:cubicBezTo>
                  <a:pt x="154" y="126"/>
                  <a:pt x="146" y="131"/>
                  <a:pt x="148" y="132"/>
                </a:cubicBezTo>
                <a:close/>
                <a:moveTo>
                  <a:pt x="204" y="130"/>
                </a:moveTo>
                <a:cubicBezTo>
                  <a:pt x="199" y="130"/>
                  <a:pt x="199" y="135"/>
                  <a:pt x="205" y="135"/>
                </a:cubicBezTo>
                <a:cubicBezTo>
                  <a:pt x="211" y="135"/>
                  <a:pt x="213" y="137"/>
                  <a:pt x="204" y="137"/>
                </a:cubicBezTo>
                <a:cubicBezTo>
                  <a:pt x="196" y="137"/>
                  <a:pt x="193" y="144"/>
                  <a:pt x="198" y="142"/>
                </a:cubicBezTo>
                <a:cubicBezTo>
                  <a:pt x="204" y="141"/>
                  <a:pt x="211" y="141"/>
                  <a:pt x="207" y="142"/>
                </a:cubicBezTo>
                <a:cubicBezTo>
                  <a:pt x="202" y="144"/>
                  <a:pt x="191" y="145"/>
                  <a:pt x="192" y="147"/>
                </a:cubicBezTo>
                <a:cubicBezTo>
                  <a:pt x="193" y="148"/>
                  <a:pt x="198" y="148"/>
                  <a:pt x="203" y="150"/>
                </a:cubicBezTo>
                <a:cubicBezTo>
                  <a:pt x="207" y="152"/>
                  <a:pt x="210" y="153"/>
                  <a:pt x="214" y="149"/>
                </a:cubicBezTo>
                <a:cubicBezTo>
                  <a:pt x="217" y="145"/>
                  <a:pt x="222" y="141"/>
                  <a:pt x="220" y="146"/>
                </a:cubicBezTo>
                <a:cubicBezTo>
                  <a:pt x="218" y="152"/>
                  <a:pt x="226" y="148"/>
                  <a:pt x="235" y="147"/>
                </a:cubicBezTo>
                <a:cubicBezTo>
                  <a:pt x="245" y="147"/>
                  <a:pt x="234" y="153"/>
                  <a:pt x="224" y="154"/>
                </a:cubicBezTo>
                <a:cubicBezTo>
                  <a:pt x="214" y="154"/>
                  <a:pt x="216" y="159"/>
                  <a:pt x="223" y="161"/>
                </a:cubicBezTo>
                <a:cubicBezTo>
                  <a:pt x="231" y="163"/>
                  <a:pt x="248" y="156"/>
                  <a:pt x="252" y="152"/>
                </a:cubicBezTo>
                <a:cubicBezTo>
                  <a:pt x="256" y="148"/>
                  <a:pt x="259" y="154"/>
                  <a:pt x="263" y="152"/>
                </a:cubicBezTo>
                <a:cubicBezTo>
                  <a:pt x="267" y="149"/>
                  <a:pt x="275" y="152"/>
                  <a:pt x="281" y="150"/>
                </a:cubicBezTo>
                <a:cubicBezTo>
                  <a:pt x="288" y="149"/>
                  <a:pt x="289" y="136"/>
                  <a:pt x="284" y="134"/>
                </a:cubicBezTo>
                <a:cubicBezTo>
                  <a:pt x="279" y="132"/>
                  <a:pt x="279" y="137"/>
                  <a:pt x="275" y="137"/>
                </a:cubicBezTo>
                <a:cubicBezTo>
                  <a:pt x="272" y="138"/>
                  <a:pt x="269" y="133"/>
                  <a:pt x="266" y="130"/>
                </a:cubicBezTo>
                <a:cubicBezTo>
                  <a:pt x="263" y="127"/>
                  <a:pt x="265" y="120"/>
                  <a:pt x="260" y="121"/>
                </a:cubicBezTo>
                <a:cubicBezTo>
                  <a:pt x="256" y="122"/>
                  <a:pt x="246" y="129"/>
                  <a:pt x="252" y="130"/>
                </a:cubicBezTo>
                <a:cubicBezTo>
                  <a:pt x="258" y="131"/>
                  <a:pt x="256" y="134"/>
                  <a:pt x="253" y="135"/>
                </a:cubicBezTo>
                <a:cubicBezTo>
                  <a:pt x="249" y="137"/>
                  <a:pt x="260" y="139"/>
                  <a:pt x="259" y="142"/>
                </a:cubicBezTo>
                <a:cubicBezTo>
                  <a:pt x="257" y="144"/>
                  <a:pt x="241" y="142"/>
                  <a:pt x="240" y="138"/>
                </a:cubicBezTo>
                <a:cubicBezTo>
                  <a:pt x="239" y="135"/>
                  <a:pt x="227" y="128"/>
                  <a:pt x="221" y="130"/>
                </a:cubicBezTo>
                <a:cubicBezTo>
                  <a:pt x="216" y="131"/>
                  <a:pt x="218" y="125"/>
                  <a:pt x="213" y="125"/>
                </a:cubicBezTo>
                <a:cubicBezTo>
                  <a:pt x="207" y="125"/>
                  <a:pt x="209" y="130"/>
                  <a:pt x="204" y="130"/>
                </a:cubicBezTo>
                <a:close/>
                <a:moveTo>
                  <a:pt x="223" y="104"/>
                </a:moveTo>
                <a:cubicBezTo>
                  <a:pt x="224" y="100"/>
                  <a:pt x="211" y="101"/>
                  <a:pt x="212" y="102"/>
                </a:cubicBezTo>
                <a:cubicBezTo>
                  <a:pt x="214" y="105"/>
                  <a:pt x="221" y="109"/>
                  <a:pt x="223" y="104"/>
                </a:cubicBezTo>
                <a:close/>
                <a:moveTo>
                  <a:pt x="252" y="103"/>
                </a:moveTo>
                <a:cubicBezTo>
                  <a:pt x="257" y="102"/>
                  <a:pt x="255" y="98"/>
                  <a:pt x="247" y="99"/>
                </a:cubicBezTo>
                <a:cubicBezTo>
                  <a:pt x="240" y="100"/>
                  <a:pt x="227" y="100"/>
                  <a:pt x="227" y="106"/>
                </a:cubicBezTo>
                <a:cubicBezTo>
                  <a:pt x="227" y="110"/>
                  <a:pt x="229" y="112"/>
                  <a:pt x="238" y="113"/>
                </a:cubicBezTo>
                <a:cubicBezTo>
                  <a:pt x="246" y="114"/>
                  <a:pt x="253" y="106"/>
                  <a:pt x="249" y="106"/>
                </a:cubicBezTo>
                <a:cubicBezTo>
                  <a:pt x="245" y="106"/>
                  <a:pt x="248" y="103"/>
                  <a:pt x="252" y="103"/>
                </a:cubicBezTo>
                <a:close/>
                <a:moveTo>
                  <a:pt x="235" y="96"/>
                </a:moveTo>
                <a:cubicBezTo>
                  <a:pt x="238" y="97"/>
                  <a:pt x="242" y="93"/>
                  <a:pt x="244" y="95"/>
                </a:cubicBezTo>
                <a:cubicBezTo>
                  <a:pt x="247" y="97"/>
                  <a:pt x="258" y="99"/>
                  <a:pt x="258" y="93"/>
                </a:cubicBezTo>
                <a:cubicBezTo>
                  <a:pt x="258" y="87"/>
                  <a:pt x="244" y="87"/>
                  <a:pt x="240" y="89"/>
                </a:cubicBezTo>
                <a:cubicBezTo>
                  <a:pt x="237" y="91"/>
                  <a:pt x="221" y="92"/>
                  <a:pt x="225" y="95"/>
                </a:cubicBezTo>
                <a:cubicBezTo>
                  <a:pt x="228" y="97"/>
                  <a:pt x="231" y="94"/>
                  <a:pt x="235" y="96"/>
                </a:cubicBezTo>
                <a:close/>
                <a:moveTo>
                  <a:pt x="294" y="85"/>
                </a:moveTo>
                <a:cubicBezTo>
                  <a:pt x="299" y="82"/>
                  <a:pt x="306" y="87"/>
                  <a:pt x="305" y="90"/>
                </a:cubicBezTo>
                <a:cubicBezTo>
                  <a:pt x="304" y="93"/>
                  <a:pt x="291" y="89"/>
                  <a:pt x="292" y="92"/>
                </a:cubicBezTo>
                <a:cubicBezTo>
                  <a:pt x="293" y="93"/>
                  <a:pt x="294" y="97"/>
                  <a:pt x="303" y="95"/>
                </a:cubicBezTo>
                <a:cubicBezTo>
                  <a:pt x="311" y="92"/>
                  <a:pt x="318" y="94"/>
                  <a:pt x="324" y="99"/>
                </a:cubicBezTo>
                <a:cubicBezTo>
                  <a:pt x="330" y="103"/>
                  <a:pt x="335" y="105"/>
                  <a:pt x="339" y="100"/>
                </a:cubicBezTo>
                <a:cubicBezTo>
                  <a:pt x="343" y="96"/>
                  <a:pt x="334" y="95"/>
                  <a:pt x="336" y="92"/>
                </a:cubicBezTo>
                <a:cubicBezTo>
                  <a:pt x="337" y="88"/>
                  <a:pt x="330" y="86"/>
                  <a:pt x="326" y="86"/>
                </a:cubicBezTo>
                <a:cubicBezTo>
                  <a:pt x="322" y="86"/>
                  <a:pt x="321" y="79"/>
                  <a:pt x="318" y="80"/>
                </a:cubicBezTo>
                <a:cubicBezTo>
                  <a:pt x="314" y="82"/>
                  <a:pt x="312" y="84"/>
                  <a:pt x="312" y="79"/>
                </a:cubicBezTo>
                <a:cubicBezTo>
                  <a:pt x="312" y="75"/>
                  <a:pt x="294" y="74"/>
                  <a:pt x="289" y="76"/>
                </a:cubicBezTo>
                <a:cubicBezTo>
                  <a:pt x="284" y="78"/>
                  <a:pt x="290" y="88"/>
                  <a:pt x="294" y="85"/>
                </a:cubicBezTo>
                <a:close/>
                <a:moveTo>
                  <a:pt x="297" y="115"/>
                </a:moveTo>
                <a:cubicBezTo>
                  <a:pt x="300" y="111"/>
                  <a:pt x="285" y="100"/>
                  <a:pt x="285" y="105"/>
                </a:cubicBezTo>
                <a:cubicBezTo>
                  <a:pt x="284" y="110"/>
                  <a:pt x="294" y="119"/>
                  <a:pt x="297" y="115"/>
                </a:cubicBezTo>
                <a:close/>
                <a:moveTo>
                  <a:pt x="343" y="68"/>
                </a:moveTo>
                <a:cubicBezTo>
                  <a:pt x="346" y="64"/>
                  <a:pt x="328" y="60"/>
                  <a:pt x="333" y="64"/>
                </a:cubicBezTo>
                <a:cubicBezTo>
                  <a:pt x="335" y="66"/>
                  <a:pt x="341" y="72"/>
                  <a:pt x="343" y="68"/>
                </a:cubicBezTo>
                <a:close/>
                <a:moveTo>
                  <a:pt x="303" y="149"/>
                </a:moveTo>
                <a:cubicBezTo>
                  <a:pt x="305" y="146"/>
                  <a:pt x="298" y="140"/>
                  <a:pt x="295" y="145"/>
                </a:cubicBezTo>
                <a:cubicBezTo>
                  <a:pt x="293" y="150"/>
                  <a:pt x="300" y="152"/>
                  <a:pt x="303" y="149"/>
                </a:cubicBezTo>
                <a:close/>
                <a:moveTo>
                  <a:pt x="343" y="124"/>
                </a:moveTo>
                <a:cubicBezTo>
                  <a:pt x="343" y="128"/>
                  <a:pt x="335" y="123"/>
                  <a:pt x="328" y="121"/>
                </a:cubicBezTo>
                <a:cubicBezTo>
                  <a:pt x="322" y="118"/>
                  <a:pt x="326" y="126"/>
                  <a:pt x="331" y="130"/>
                </a:cubicBezTo>
                <a:cubicBezTo>
                  <a:pt x="336" y="134"/>
                  <a:pt x="328" y="132"/>
                  <a:pt x="321" y="128"/>
                </a:cubicBezTo>
                <a:cubicBezTo>
                  <a:pt x="315" y="123"/>
                  <a:pt x="315" y="131"/>
                  <a:pt x="319" y="133"/>
                </a:cubicBezTo>
                <a:cubicBezTo>
                  <a:pt x="322" y="136"/>
                  <a:pt x="318" y="139"/>
                  <a:pt x="314" y="134"/>
                </a:cubicBezTo>
                <a:cubicBezTo>
                  <a:pt x="309" y="128"/>
                  <a:pt x="307" y="122"/>
                  <a:pt x="300" y="122"/>
                </a:cubicBezTo>
                <a:cubicBezTo>
                  <a:pt x="294" y="121"/>
                  <a:pt x="297" y="128"/>
                  <a:pt x="299" y="132"/>
                </a:cubicBezTo>
                <a:cubicBezTo>
                  <a:pt x="303" y="136"/>
                  <a:pt x="306" y="137"/>
                  <a:pt x="312" y="140"/>
                </a:cubicBezTo>
                <a:cubicBezTo>
                  <a:pt x="318" y="144"/>
                  <a:pt x="327" y="139"/>
                  <a:pt x="331" y="140"/>
                </a:cubicBezTo>
                <a:cubicBezTo>
                  <a:pt x="336" y="141"/>
                  <a:pt x="327" y="147"/>
                  <a:pt x="330" y="150"/>
                </a:cubicBezTo>
                <a:cubicBezTo>
                  <a:pt x="333" y="154"/>
                  <a:pt x="340" y="151"/>
                  <a:pt x="346" y="151"/>
                </a:cubicBezTo>
                <a:cubicBezTo>
                  <a:pt x="352" y="150"/>
                  <a:pt x="350" y="147"/>
                  <a:pt x="353" y="144"/>
                </a:cubicBezTo>
                <a:cubicBezTo>
                  <a:pt x="357" y="142"/>
                  <a:pt x="350" y="142"/>
                  <a:pt x="352" y="136"/>
                </a:cubicBezTo>
                <a:cubicBezTo>
                  <a:pt x="355" y="130"/>
                  <a:pt x="344" y="120"/>
                  <a:pt x="343" y="124"/>
                </a:cubicBezTo>
                <a:close/>
                <a:moveTo>
                  <a:pt x="358" y="103"/>
                </a:moveTo>
                <a:cubicBezTo>
                  <a:pt x="364" y="103"/>
                  <a:pt x="368" y="102"/>
                  <a:pt x="372" y="100"/>
                </a:cubicBezTo>
                <a:cubicBezTo>
                  <a:pt x="377" y="99"/>
                  <a:pt x="370" y="99"/>
                  <a:pt x="373" y="94"/>
                </a:cubicBezTo>
                <a:cubicBezTo>
                  <a:pt x="376" y="90"/>
                  <a:pt x="365" y="90"/>
                  <a:pt x="365" y="91"/>
                </a:cubicBezTo>
                <a:cubicBezTo>
                  <a:pt x="364" y="93"/>
                  <a:pt x="350" y="83"/>
                  <a:pt x="348" y="86"/>
                </a:cubicBezTo>
                <a:cubicBezTo>
                  <a:pt x="346" y="89"/>
                  <a:pt x="353" y="103"/>
                  <a:pt x="358" y="103"/>
                </a:cubicBezTo>
                <a:close/>
                <a:moveTo>
                  <a:pt x="387" y="105"/>
                </a:moveTo>
                <a:cubicBezTo>
                  <a:pt x="386" y="103"/>
                  <a:pt x="359" y="106"/>
                  <a:pt x="364" y="109"/>
                </a:cubicBezTo>
                <a:cubicBezTo>
                  <a:pt x="371" y="114"/>
                  <a:pt x="388" y="107"/>
                  <a:pt x="387" y="105"/>
                </a:cubicBezTo>
                <a:close/>
                <a:moveTo>
                  <a:pt x="383" y="157"/>
                </a:moveTo>
                <a:cubicBezTo>
                  <a:pt x="390" y="156"/>
                  <a:pt x="386" y="149"/>
                  <a:pt x="379" y="143"/>
                </a:cubicBezTo>
                <a:cubicBezTo>
                  <a:pt x="372" y="138"/>
                  <a:pt x="356" y="149"/>
                  <a:pt x="359" y="151"/>
                </a:cubicBezTo>
                <a:cubicBezTo>
                  <a:pt x="362" y="154"/>
                  <a:pt x="377" y="157"/>
                  <a:pt x="383" y="157"/>
                </a:cubicBezTo>
                <a:close/>
                <a:moveTo>
                  <a:pt x="337" y="207"/>
                </a:moveTo>
                <a:cubicBezTo>
                  <a:pt x="345" y="212"/>
                  <a:pt x="343" y="203"/>
                  <a:pt x="352" y="203"/>
                </a:cubicBezTo>
                <a:cubicBezTo>
                  <a:pt x="361" y="203"/>
                  <a:pt x="361" y="189"/>
                  <a:pt x="362" y="183"/>
                </a:cubicBezTo>
                <a:cubicBezTo>
                  <a:pt x="364" y="178"/>
                  <a:pt x="355" y="178"/>
                  <a:pt x="357" y="182"/>
                </a:cubicBezTo>
                <a:cubicBezTo>
                  <a:pt x="360" y="186"/>
                  <a:pt x="357" y="190"/>
                  <a:pt x="356" y="185"/>
                </a:cubicBezTo>
                <a:cubicBezTo>
                  <a:pt x="356" y="181"/>
                  <a:pt x="349" y="185"/>
                  <a:pt x="346" y="181"/>
                </a:cubicBezTo>
                <a:cubicBezTo>
                  <a:pt x="344" y="178"/>
                  <a:pt x="354" y="178"/>
                  <a:pt x="357" y="173"/>
                </a:cubicBezTo>
                <a:cubicBezTo>
                  <a:pt x="359" y="168"/>
                  <a:pt x="349" y="169"/>
                  <a:pt x="351" y="165"/>
                </a:cubicBezTo>
                <a:cubicBezTo>
                  <a:pt x="354" y="162"/>
                  <a:pt x="335" y="166"/>
                  <a:pt x="341" y="168"/>
                </a:cubicBezTo>
                <a:cubicBezTo>
                  <a:pt x="346" y="170"/>
                  <a:pt x="341" y="173"/>
                  <a:pt x="336" y="169"/>
                </a:cubicBezTo>
                <a:cubicBezTo>
                  <a:pt x="331" y="166"/>
                  <a:pt x="317" y="172"/>
                  <a:pt x="322" y="176"/>
                </a:cubicBezTo>
                <a:cubicBezTo>
                  <a:pt x="326" y="179"/>
                  <a:pt x="338" y="174"/>
                  <a:pt x="331" y="183"/>
                </a:cubicBezTo>
                <a:cubicBezTo>
                  <a:pt x="324" y="192"/>
                  <a:pt x="321" y="180"/>
                  <a:pt x="315" y="181"/>
                </a:cubicBezTo>
                <a:cubicBezTo>
                  <a:pt x="309" y="183"/>
                  <a:pt x="311" y="190"/>
                  <a:pt x="321" y="193"/>
                </a:cubicBezTo>
                <a:cubicBezTo>
                  <a:pt x="331" y="196"/>
                  <a:pt x="330" y="201"/>
                  <a:pt x="337" y="207"/>
                </a:cubicBezTo>
                <a:close/>
                <a:moveTo>
                  <a:pt x="396" y="150"/>
                </a:moveTo>
                <a:cubicBezTo>
                  <a:pt x="398" y="157"/>
                  <a:pt x="401" y="152"/>
                  <a:pt x="405" y="155"/>
                </a:cubicBezTo>
                <a:cubicBezTo>
                  <a:pt x="409" y="158"/>
                  <a:pt x="415" y="159"/>
                  <a:pt x="418" y="156"/>
                </a:cubicBezTo>
                <a:cubicBezTo>
                  <a:pt x="421" y="154"/>
                  <a:pt x="423" y="152"/>
                  <a:pt x="424" y="154"/>
                </a:cubicBezTo>
                <a:cubicBezTo>
                  <a:pt x="426" y="158"/>
                  <a:pt x="433" y="159"/>
                  <a:pt x="451" y="159"/>
                </a:cubicBezTo>
                <a:cubicBezTo>
                  <a:pt x="468" y="159"/>
                  <a:pt x="463" y="152"/>
                  <a:pt x="468" y="155"/>
                </a:cubicBezTo>
                <a:cubicBezTo>
                  <a:pt x="473" y="158"/>
                  <a:pt x="485" y="158"/>
                  <a:pt x="490" y="156"/>
                </a:cubicBezTo>
                <a:cubicBezTo>
                  <a:pt x="495" y="155"/>
                  <a:pt x="497" y="148"/>
                  <a:pt x="497" y="144"/>
                </a:cubicBezTo>
                <a:cubicBezTo>
                  <a:pt x="497" y="140"/>
                  <a:pt x="458" y="137"/>
                  <a:pt x="452" y="140"/>
                </a:cubicBezTo>
                <a:cubicBezTo>
                  <a:pt x="445" y="144"/>
                  <a:pt x="434" y="139"/>
                  <a:pt x="429" y="142"/>
                </a:cubicBezTo>
                <a:cubicBezTo>
                  <a:pt x="423" y="144"/>
                  <a:pt x="425" y="138"/>
                  <a:pt x="416" y="138"/>
                </a:cubicBezTo>
                <a:cubicBezTo>
                  <a:pt x="406" y="137"/>
                  <a:pt x="416" y="132"/>
                  <a:pt x="418" y="130"/>
                </a:cubicBezTo>
                <a:cubicBezTo>
                  <a:pt x="420" y="128"/>
                  <a:pt x="403" y="122"/>
                  <a:pt x="397" y="124"/>
                </a:cubicBezTo>
                <a:cubicBezTo>
                  <a:pt x="390" y="125"/>
                  <a:pt x="386" y="122"/>
                  <a:pt x="380" y="119"/>
                </a:cubicBezTo>
                <a:cubicBezTo>
                  <a:pt x="373" y="116"/>
                  <a:pt x="356" y="117"/>
                  <a:pt x="359" y="122"/>
                </a:cubicBezTo>
                <a:cubicBezTo>
                  <a:pt x="362" y="125"/>
                  <a:pt x="382" y="133"/>
                  <a:pt x="385" y="129"/>
                </a:cubicBezTo>
                <a:cubicBezTo>
                  <a:pt x="387" y="125"/>
                  <a:pt x="392" y="133"/>
                  <a:pt x="395" y="137"/>
                </a:cubicBezTo>
                <a:cubicBezTo>
                  <a:pt x="398" y="141"/>
                  <a:pt x="393" y="143"/>
                  <a:pt x="396" y="150"/>
                </a:cubicBezTo>
                <a:close/>
                <a:moveTo>
                  <a:pt x="414" y="108"/>
                </a:moveTo>
                <a:cubicBezTo>
                  <a:pt x="407" y="104"/>
                  <a:pt x="399" y="111"/>
                  <a:pt x="406" y="114"/>
                </a:cubicBezTo>
                <a:cubicBezTo>
                  <a:pt x="412" y="116"/>
                  <a:pt x="420" y="111"/>
                  <a:pt x="414" y="108"/>
                </a:cubicBezTo>
                <a:close/>
                <a:moveTo>
                  <a:pt x="362" y="68"/>
                </a:moveTo>
                <a:cubicBezTo>
                  <a:pt x="368" y="70"/>
                  <a:pt x="365" y="74"/>
                  <a:pt x="370" y="76"/>
                </a:cubicBezTo>
                <a:cubicBezTo>
                  <a:pt x="376" y="79"/>
                  <a:pt x="392" y="73"/>
                  <a:pt x="394" y="77"/>
                </a:cubicBezTo>
                <a:cubicBezTo>
                  <a:pt x="395" y="81"/>
                  <a:pt x="377" y="81"/>
                  <a:pt x="380" y="84"/>
                </a:cubicBezTo>
                <a:cubicBezTo>
                  <a:pt x="382" y="86"/>
                  <a:pt x="392" y="90"/>
                  <a:pt x="391" y="92"/>
                </a:cubicBezTo>
                <a:cubicBezTo>
                  <a:pt x="390" y="94"/>
                  <a:pt x="408" y="100"/>
                  <a:pt x="410" y="98"/>
                </a:cubicBezTo>
                <a:cubicBezTo>
                  <a:pt x="412" y="95"/>
                  <a:pt x="417" y="96"/>
                  <a:pt x="421" y="97"/>
                </a:cubicBezTo>
                <a:cubicBezTo>
                  <a:pt x="426" y="99"/>
                  <a:pt x="426" y="86"/>
                  <a:pt x="430" y="88"/>
                </a:cubicBezTo>
                <a:cubicBezTo>
                  <a:pt x="433" y="91"/>
                  <a:pt x="432" y="84"/>
                  <a:pt x="438" y="82"/>
                </a:cubicBezTo>
                <a:cubicBezTo>
                  <a:pt x="443" y="79"/>
                  <a:pt x="451" y="79"/>
                  <a:pt x="451" y="77"/>
                </a:cubicBezTo>
                <a:cubicBezTo>
                  <a:pt x="452" y="75"/>
                  <a:pt x="450" y="73"/>
                  <a:pt x="443" y="73"/>
                </a:cubicBezTo>
                <a:cubicBezTo>
                  <a:pt x="437" y="74"/>
                  <a:pt x="433" y="72"/>
                  <a:pt x="436" y="68"/>
                </a:cubicBezTo>
                <a:cubicBezTo>
                  <a:pt x="438" y="64"/>
                  <a:pt x="428" y="63"/>
                  <a:pt x="432" y="61"/>
                </a:cubicBezTo>
                <a:cubicBezTo>
                  <a:pt x="436" y="58"/>
                  <a:pt x="425" y="55"/>
                  <a:pt x="426" y="59"/>
                </a:cubicBezTo>
                <a:cubicBezTo>
                  <a:pt x="427" y="63"/>
                  <a:pt x="420" y="59"/>
                  <a:pt x="419" y="56"/>
                </a:cubicBezTo>
                <a:cubicBezTo>
                  <a:pt x="418" y="52"/>
                  <a:pt x="403" y="50"/>
                  <a:pt x="394" y="42"/>
                </a:cubicBezTo>
                <a:cubicBezTo>
                  <a:pt x="384" y="33"/>
                  <a:pt x="374" y="39"/>
                  <a:pt x="380" y="40"/>
                </a:cubicBezTo>
                <a:cubicBezTo>
                  <a:pt x="385" y="41"/>
                  <a:pt x="385" y="44"/>
                  <a:pt x="380" y="43"/>
                </a:cubicBezTo>
                <a:cubicBezTo>
                  <a:pt x="376" y="43"/>
                  <a:pt x="367" y="44"/>
                  <a:pt x="375" y="47"/>
                </a:cubicBezTo>
                <a:cubicBezTo>
                  <a:pt x="382" y="49"/>
                  <a:pt x="374" y="51"/>
                  <a:pt x="368" y="51"/>
                </a:cubicBezTo>
                <a:cubicBezTo>
                  <a:pt x="362" y="51"/>
                  <a:pt x="362" y="58"/>
                  <a:pt x="370" y="59"/>
                </a:cubicBezTo>
                <a:cubicBezTo>
                  <a:pt x="377" y="61"/>
                  <a:pt x="372" y="65"/>
                  <a:pt x="365" y="63"/>
                </a:cubicBezTo>
                <a:cubicBezTo>
                  <a:pt x="359" y="62"/>
                  <a:pt x="357" y="65"/>
                  <a:pt x="362" y="68"/>
                </a:cubicBezTo>
                <a:close/>
                <a:moveTo>
                  <a:pt x="406" y="32"/>
                </a:moveTo>
                <a:cubicBezTo>
                  <a:pt x="411" y="29"/>
                  <a:pt x="415" y="31"/>
                  <a:pt x="410" y="33"/>
                </a:cubicBezTo>
                <a:cubicBezTo>
                  <a:pt x="406" y="36"/>
                  <a:pt x="407" y="37"/>
                  <a:pt x="413" y="37"/>
                </a:cubicBezTo>
                <a:cubicBezTo>
                  <a:pt x="420" y="36"/>
                  <a:pt x="411" y="38"/>
                  <a:pt x="411" y="42"/>
                </a:cubicBezTo>
                <a:cubicBezTo>
                  <a:pt x="411" y="46"/>
                  <a:pt x="418" y="43"/>
                  <a:pt x="418" y="47"/>
                </a:cubicBezTo>
                <a:cubicBezTo>
                  <a:pt x="419" y="51"/>
                  <a:pt x="434" y="52"/>
                  <a:pt x="439" y="48"/>
                </a:cubicBezTo>
                <a:cubicBezTo>
                  <a:pt x="443" y="43"/>
                  <a:pt x="442" y="49"/>
                  <a:pt x="441" y="52"/>
                </a:cubicBezTo>
                <a:cubicBezTo>
                  <a:pt x="441" y="54"/>
                  <a:pt x="463" y="57"/>
                  <a:pt x="464" y="53"/>
                </a:cubicBezTo>
                <a:cubicBezTo>
                  <a:pt x="465" y="50"/>
                  <a:pt x="468" y="51"/>
                  <a:pt x="473" y="52"/>
                </a:cubicBezTo>
                <a:cubicBezTo>
                  <a:pt x="477" y="53"/>
                  <a:pt x="498" y="48"/>
                  <a:pt x="498" y="44"/>
                </a:cubicBezTo>
                <a:cubicBezTo>
                  <a:pt x="499" y="40"/>
                  <a:pt x="505" y="46"/>
                  <a:pt x="498" y="51"/>
                </a:cubicBezTo>
                <a:cubicBezTo>
                  <a:pt x="492" y="56"/>
                  <a:pt x="478" y="55"/>
                  <a:pt x="472" y="57"/>
                </a:cubicBezTo>
                <a:cubicBezTo>
                  <a:pt x="466" y="58"/>
                  <a:pt x="476" y="63"/>
                  <a:pt x="482" y="67"/>
                </a:cubicBezTo>
                <a:cubicBezTo>
                  <a:pt x="488" y="72"/>
                  <a:pt x="474" y="69"/>
                  <a:pt x="468" y="63"/>
                </a:cubicBezTo>
                <a:cubicBezTo>
                  <a:pt x="463" y="57"/>
                  <a:pt x="450" y="57"/>
                  <a:pt x="443" y="58"/>
                </a:cubicBezTo>
                <a:cubicBezTo>
                  <a:pt x="436" y="58"/>
                  <a:pt x="438" y="71"/>
                  <a:pt x="443" y="71"/>
                </a:cubicBezTo>
                <a:cubicBezTo>
                  <a:pt x="448" y="71"/>
                  <a:pt x="453" y="72"/>
                  <a:pt x="458" y="80"/>
                </a:cubicBezTo>
                <a:cubicBezTo>
                  <a:pt x="463" y="88"/>
                  <a:pt x="474" y="86"/>
                  <a:pt x="474" y="90"/>
                </a:cubicBezTo>
                <a:cubicBezTo>
                  <a:pt x="474" y="93"/>
                  <a:pt x="460" y="87"/>
                  <a:pt x="452" y="86"/>
                </a:cubicBezTo>
                <a:cubicBezTo>
                  <a:pt x="445" y="84"/>
                  <a:pt x="432" y="89"/>
                  <a:pt x="432" y="95"/>
                </a:cubicBezTo>
                <a:cubicBezTo>
                  <a:pt x="431" y="100"/>
                  <a:pt x="443" y="100"/>
                  <a:pt x="451" y="95"/>
                </a:cubicBezTo>
                <a:cubicBezTo>
                  <a:pt x="459" y="91"/>
                  <a:pt x="453" y="97"/>
                  <a:pt x="449" y="100"/>
                </a:cubicBezTo>
                <a:cubicBezTo>
                  <a:pt x="445" y="104"/>
                  <a:pt x="458" y="107"/>
                  <a:pt x="458" y="111"/>
                </a:cubicBezTo>
                <a:cubicBezTo>
                  <a:pt x="458" y="115"/>
                  <a:pt x="449" y="114"/>
                  <a:pt x="448" y="110"/>
                </a:cubicBezTo>
                <a:cubicBezTo>
                  <a:pt x="447" y="106"/>
                  <a:pt x="443" y="102"/>
                  <a:pt x="434" y="103"/>
                </a:cubicBezTo>
                <a:cubicBezTo>
                  <a:pt x="425" y="103"/>
                  <a:pt x="427" y="110"/>
                  <a:pt x="433" y="110"/>
                </a:cubicBezTo>
                <a:cubicBezTo>
                  <a:pt x="438" y="111"/>
                  <a:pt x="439" y="115"/>
                  <a:pt x="432" y="115"/>
                </a:cubicBezTo>
                <a:cubicBezTo>
                  <a:pt x="426" y="115"/>
                  <a:pt x="411" y="120"/>
                  <a:pt x="416" y="124"/>
                </a:cubicBezTo>
                <a:cubicBezTo>
                  <a:pt x="421" y="128"/>
                  <a:pt x="439" y="124"/>
                  <a:pt x="442" y="127"/>
                </a:cubicBezTo>
                <a:cubicBezTo>
                  <a:pt x="446" y="129"/>
                  <a:pt x="454" y="130"/>
                  <a:pt x="457" y="127"/>
                </a:cubicBezTo>
                <a:cubicBezTo>
                  <a:pt x="459" y="124"/>
                  <a:pt x="466" y="125"/>
                  <a:pt x="473" y="125"/>
                </a:cubicBezTo>
                <a:cubicBezTo>
                  <a:pt x="480" y="125"/>
                  <a:pt x="482" y="127"/>
                  <a:pt x="485" y="129"/>
                </a:cubicBezTo>
                <a:cubicBezTo>
                  <a:pt x="488" y="132"/>
                  <a:pt x="494" y="131"/>
                  <a:pt x="498" y="128"/>
                </a:cubicBezTo>
                <a:cubicBezTo>
                  <a:pt x="502" y="125"/>
                  <a:pt x="502" y="125"/>
                  <a:pt x="507" y="125"/>
                </a:cubicBezTo>
                <a:cubicBezTo>
                  <a:pt x="512" y="125"/>
                  <a:pt x="513" y="122"/>
                  <a:pt x="510" y="118"/>
                </a:cubicBezTo>
                <a:cubicBezTo>
                  <a:pt x="508" y="114"/>
                  <a:pt x="502" y="121"/>
                  <a:pt x="501" y="118"/>
                </a:cubicBezTo>
                <a:cubicBezTo>
                  <a:pt x="500" y="115"/>
                  <a:pt x="494" y="114"/>
                  <a:pt x="484" y="115"/>
                </a:cubicBezTo>
                <a:cubicBezTo>
                  <a:pt x="474" y="117"/>
                  <a:pt x="478" y="109"/>
                  <a:pt x="484" y="110"/>
                </a:cubicBezTo>
                <a:cubicBezTo>
                  <a:pt x="491" y="112"/>
                  <a:pt x="499" y="112"/>
                  <a:pt x="506" y="110"/>
                </a:cubicBezTo>
                <a:cubicBezTo>
                  <a:pt x="512" y="108"/>
                  <a:pt x="507" y="105"/>
                  <a:pt x="507" y="102"/>
                </a:cubicBezTo>
                <a:cubicBezTo>
                  <a:pt x="507" y="99"/>
                  <a:pt x="515" y="101"/>
                  <a:pt x="522" y="101"/>
                </a:cubicBezTo>
                <a:cubicBezTo>
                  <a:pt x="528" y="101"/>
                  <a:pt x="538" y="91"/>
                  <a:pt x="538" y="84"/>
                </a:cubicBezTo>
                <a:cubicBezTo>
                  <a:pt x="538" y="78"/>
                  <a:pt x="524" y="80"/>
                  <a:pt x="517" y="80"/>
                </a:cubicBezTo>
                <a:cubicBezTo>
                  <a:pt x="509" y="80"/>
                  <a:pt x="521" y="74"/>
                  <a:pt x="535" y="75"/>
                </a:cubicBezTo>
                <a:cubicBezTo>
                  <a:pt x="548" y="76"/>
                  <a:pt x="542" y="70"/>
                  <a:pt x="545" y="68"/>
                </a:cubicBezTo>
                <a:cubicBezTo>
                  <a:pt x="547" y="66"/>
                  <a:pt x="554" y="70"/>
                  <a:pt x="560" y="69"/>
                </a:cubicBezTo>
                <a:cubicBezTo>
                  <a:pt x="567" y="67"/>
                  <a:pt x="563" y="62"/>
                  <a:pt x="567" y="62"/>
                </a:cubicBezTo>
                <a:cubicBezTo>
                  <a:pt x="570" y="62"/>
                  <a:pt x="578" y="57"/>
                  <a:pt x="593" y="48"/>
                </a:cubicBezTo>
                <a:cubicBezTo>
                  <a:pt x="607" y="40"/>
                  <a:pt x="619" y="42"/>
                  <a:pt x="619" y="37"/>
                </a:cubicBezTo>
                <a:cubicBezTo>
                  <a:pt x="620" y="32"/>
                  <a:pt x="599" y="37"/>
                  <a:pt x="595" y="36"/>
                </a:cubicBezTo>
                <a:cubicBezTo>
                  <a:pt x="592" y="34"/>
                  <a:pt x="610" y="30"/>
                  <a:pt x="614" y="31"/>
                </a:cubicBezTo>
                <a:cubicBezTo>
                  <a:pt x="619" y="32"/>
                  <a:pt x="624" y="31"/>
                  <a:pt x="639" y="24"/>
                </a:cubicBezTo>
                <a:cubicBezTo>
                  <a:pt x="654" y="17"/>
                  <a:pt x="647" y="15"/>
                  <a:pt x="641" y="16"/>
                </a:cubicBezTo>
                <a:cubicBezTo>
                  <a:pt x="635" y="17"/>
                  <a:pt x="628" y="15"/>
                  <a:pt x="629" y="11"/>
                </a:cubicBezTo>
                <a:cubicBezTo>
                  <a:pt x="629" y="7"/>
                  <a:pt x="620" y="11"/>
                  <a:pt x="619" y="9"/>
                </a:cubicBezTo>
                <a:cubicBezTo>
                  <a:pt x="619" y="7"/>
                  <a:pt x="610" y="8"/>
                  <a:pt x="601" y="11"/>
                </a:cubicBezTo>
                <a:cubicBezTo>
                  <a:pt x="592" y="15"/>
                  <a:pt x="600" y="8"/>
                  <a:pt x="604" y="6"/>
                </a:cubicBezTo>
                <a:cubicBezTo>
                  <a:pt x="608" y="5"/>
                  <a:pt x="581" y="6"/>
                  <a:pt x="576" y="3"/>
                </a:cubicBezTo>
                <a:cubicBezTo>
                  <a:pt x="571" y="0"/>
                  <a:pt x="566" y="8"/>
                  <a:pt x="562" y="4"/>
                </a:cubicBezTo>
                <a:cubicBezTo>
                  <a:pt x="558" y="0"/>
                  <a:pt x="547" y="3"/>
                  <a:pt x="548" y="7"/>
                </a:cubicBezTo>
                <a:cubicBezTo>
                  <a:pt x="549" y="10"/>
                  <a:pt x="546" y="10"/>
                  <a:pt x="542" y="6"/>
                </a:cubicBezTo>
                <a:cubicBezTo>
                  <a:pt x="538" y="3"/>
                  <a:pt x="529" y="7"/>
                  <a:pt x="522" y="6"/>
                </a:cubicBezTo>
                <a:cubicBezTo>
                  <a:pt x="514" y="5"/>
                  <a:pt x="518" y="12"/>
                  <a:pt x="509" y="8"/>
                </a:cubicBezTo>
                <a:cubicBezTo>
                  <a:pt x="501" y="5"/>
                  <a:pt x="492" y="6"/>
                  <a:pt x="495" y="7"/>
                </a:cubicBezTo>
                <a:cubicBezTo>
                  <a:pt x="497" y="8"/>
                  <a:pt x="494" y="11"/>
                  <a:pt x="491" y="10"/>
                </a:cubicBezTo>
                <a:cubicBezTo>
                  <a:pt x="487" y="8"/>
                  <a:pt x="484" y="10"/>
                  <a:pt x="486" y="13"/>
                </a:cubicBezTo>
                <a:cubicBezTo>
                  <a:pt x="487" y="17"/>
                  <a:pt x="472" y="12"/>
                  <a:pt x="472" y="16"/>
                </a:cubicBezTo>
                <a:cubicBezTo>
                  <a:pt x="472" y="20"/>
                  <a:pt x="467" y="22"/>
                  <a:pt x="463" y="19"/>
                </a:cubicBezTo>
                <a:cubicBezTo>
                  <a:pt x="458" y="15"/>
                  <a:pt x="445" y="14"/>
                  <a:pt x="449" y="17"/>
                </a:cubicBezTo>
                <a:cubicBezTo>
                  <a:pt x="453" y="21"/>
                  <a:pt x="437" y="19"/>
                  <a:pt x="441" y="22"/>
                </a:cubicBezTo>
                <a:cubicBezTo>
                  <a:pt x="445" y="25"/>
                  <a:pt x="436" y="28"/>
                  <a:pt x="436" y="26"/>
                </a:cubicBezTo>
                <a:cubicBezTo>
                  <a:pt x="436" y="24"/>
                  <a:pt x="427" y="21"/>
                  <a:pt x="423" y="24"/>
                </a:cubicBezTo>
                <a:cubicBezTo>
                  <a:pt x="420" y="27"/>
                  <a:pt x="418" y="31"/>
                  <a:pt x="417" y="29"/>
                </a:cubicBezTo>
                <a:cubicBezTo>
                  <a:pt x="415" y="27"/>
                  <a:pt x="407" y="28"/>
                  <a:pt x="400" y="31"/>
                </a:cubicBezTo>
                <a:cubicBezTo>
                  <a:pt x="392" y="33"/>
                  <a:pt x="401" y="36"/>
                  <a:pt x="406" y="32"/>
                </a:cubicBezTo>
                <a:close/>
                <a:moveTo>
                  <a:pt x="496" y="340"/>
                </a:moveTo>
                <a:cubicBezTo>
                  <a:pt x="498" y="340"/>
                  <a:pt x="503" y="331"/>
                  <a:pt x="497" y="331"/>
                </a:cubicBezTo>
                <a:cubicBezTo>
                  <a:pt x="490" y="332"/>
                  <a:pt x="492" y="341"/>
                  <a:pt x="496" y="340"/>
                </a:cubicBezTo>
                <a:close/>
                <a:moveTo>
                  <a:pt x="464" y="332"/>
                </a:moveTo>
                <a:cubicBezTo>
                  <a:pt x="470" y="336"/>
                  <a:pt x="478" y="326"/>
                  <a:pt x="478" y="323"/>
                </a:cubicBezTo>
                <a:cubicBezTo>
                  <a:pt x="477" y="321"/>
                  <a:pt x="457" y="328"/>
                  <a:pt x="464" y="332"/>
                </a:cubicBezTo>
                <a:close/>
                <a:moveTo>
                  <a:pt x="490" y="313"/>
                </a:moveTo>
                <a:cubicBezTo>
                  <a:pt x="491" y="309"/>
                  <a:pt x="478" y="308"/>
                  <a:pt x="479" y="304"/>
                </a:cubicBezTo>
                <a:cubicBezTo>
                  <a:pt x="479" y="300"/>
                  <a:pt x="467" y="297"/>
                  <a:pt x="463" y="295"/>
                </a:cubicBezTo>
                <a:cubicBezTo>
                  <a:pt x="459" y="292"/>
                  <a:pt x="453" y="291"/>
                  <a:pt x="453" y="287"/>
                </a:cubicBezTo>
                <a:cubicBezTo>
                  <a:pt x="453" y="283"/>
                  <a:pt x="445" y="286"/>
                  <a:pt x="444" y="292"/>
                </a:cubicBezTo>
                <a:cubicBezTo>
                  <a:pt x="444" y="299"/>
                  <a:pt x="440" y="297"/>
                  <a:pt x="442" y="303"/>
                </a:cubicBezTo>
                <a:cubicBezTo>
                  <a:pt x="444" y="310"/>
                  <a:pt x="434" y="311"/>
                  <a:pt x="435" y="314"/>
                </a:cubicBezTo>
                <a:cubicBezTo>
                  <a:pt x="436" y="317"/>
                  <a:pt x="441" y="314"/>
                  <a:pt x="445" y="314"/>
                </a:cubicBezTo>
                <a:cubicBezTo>
                  <a:pt x="450" y="314"/>
                  <a:pt x="444" y="320"/>
                  <a:pt x="450" y="320"/>
                </a:cubicBezTo>
                <a:cubicBezTo>
                  <a:pt x="454" y="321"/>
                  <a:pt x="461" y="316"/>
                  <a:pt x="463" y="313"/>
                </a:cubicBezTo>
                <a:cubicBezTo>
                  <a:pt x="465" y="310"/>
                  <a:pt x="468" y="309"/>
                  <a:pt x="473" y="312"/>
                </a:cubicBezTo>
                <a:cubicBezTo>
                  <a:pt x="478" y="316"/>
                  <a:pt x="489" y="316"/>
                  <a:pt x="490" y="313"/>
                </a:cubicBezTo>
                <a:close/>
                <a:moveTo>
                  <a:pt x="606" y="281"/>
                </a:moveTo>
                <a:cubicBezTo>
                  <a:pt x="611" y="282"/>
                  <a:pt x="611" y="287"/>
                  <a:pt x="618" y="293"/>
                </a:cubicBezTo>
                <a:cubicBezTo>
                  <a:pt x="625" y="298"/>
                  <a:pt x="626" y="295"/>
                  <a:pt x="627" y="291"/>
                </a:cubicBezTo>
                <a:cubicBezTo>
                  <a:pt x="628" y="287"/>
                  <a:pt x="635" y="290"/>
                  <a:pt x="635" y="286"/>
                </a:cubicBezTo>
                <a:cubicBezTo>
                  <a:pt x="635" y="282"/>
                  <a:pt x="641" y="277"/>
                  <a:pt x="645" y="276"/>
                </a:cubicBezTo>
                <a:cubicBezTo>
                  <a:pt x="650" y="274"/>
                  <a:pt x="642" y="270"/>
                  <a:pt x="636" y="270"/>
                </a:cubicBezTo>
                <a:cubicBezTo>
                  <a:pt x="630" y="270"/>
                  <a:pt x="629" y="266"/>
                  <a:pt x="629" y="264"/>
                </a:cubicBezTo>
                <a:cubicBezTo>
                  <a:pt x="629" y="261"/>
                  <a:pt x="619" y="255"/>
                  <a:pt x="615" y="256"/>
                </a:cubicBezTo>
                <a:cubicBezTo>
                  <a:pt x="611" y="257"/>
                  <a:pt x="605" y="252"/>
                  <a:pt x="601" y="251"/>
                </a:cubicBezTo>
                <a:cubicBezTo>
                  <a:pt x="596" y="251"/>
                  <a:pt x="589" y="247"/>
                  <a:pt x="590" y="242"/>
                </a:cubicBezTo>
                <a:cubicBezTo>
                  <a:pt x="591" y="237"/>
                  <a:pt x="599" y="244"/>
                  <a:pt x="601" y="240"/>
                </a:cubicBezTo>
                <a:cubicBezTo>
                  <a:pt x="603" y="236"/>
                  <a:pt x="592" y="238"/>
                  <a:pt x="592" y="235"/>
                </a:cubicBezTo>
                <a:cubicBezTo>
                  <a:pt x="591" y="232"/>
                  <a:pt x="594" y="234"/>
                  <a:pt x="596" y="232"/>
                </a:cubicBezTo>
                <a:cubicBezTo>
                  <a:pt x="599" y="230"/>
                  <a:pt x="595" y="226"/>
                  <a:pt x="592" y="225"/>
                </a:cubicBezTo>
                <a:cubicBezTo>
                  <a:pt x="590" y="224"/>
                  <a:pt x="589" y="228"/>
                  <a:pt x="586" y="228"/>
                </a:cubicBezTo>
                <a:cubicBezTo>
                  <a:pt x="584" y="228"/>
                  <a:pt x="586" y="224"/>
                  <a:pt x="588" y="221"/>
                </a:cubicBezTo>
                <a:cubicBezTo>
                  <a:pt x="590" y="219"/>
                  <a:pt x="580" y="216"/>
                  <a:pt x="575" y="217"/>
                </a:cubicBezTo>
                <a:cubicBezTo>
                  <a:pt x="571" y="219"/>
                  <a:pt x="570" y="216"/>
                  <a:pt x="570" y="214"/>
                </a:cubicBezTo>
                <a:cubicBezTo>
                  <a:pt x="570" y="211"/>
                  <a:pt x="562" y="214"/>
                  <a:pt x="559" y="216"/>
                </a:cubicBezTo>
                <a:cubicBezTo>
                  <a:pt x="557" y="218"/>
                  <a:pt x="553" y="214"/>
                  <a:pt x="557" y="213"/>
                </a:cubicBezTo>
                <a:cubicBezTo>
                  <a:pt x="560" y="213"/>
                  <a:pt x="564" y="210"/>
                  <a:pt x="563" y="207"/>
                </a:cubicBezTo>
                <a:cubicBezTo>
                  <a:pt x="562" y="204"/>
                  <a:pt x="553" y="203"/>
                  <a:pt x="551" y="207"/>
                </a:cubicBezTo>
                <a:cubicBezTo>
                  <a:pt x="549" y="211"/>
                  <a:pt x="542" y="203"/>
                  <a:pt x="542" y="200"/>
                </a:cubicBezTo>
                <a:cubicBezTo>
                  <a:pt x="542" y="196"/>
                  <a:pt x="530" y="199"/>
                  <a:pt x="532" y="194"/>
                </a:cubicBezTo>
                <a:cubicBezTo>
                  <a:pt x="533" y="189"/>
                  <a:pt x="519" y="187"/>
                  <a:pt x="515" y="187"/>
                </a:cubicBezTo>
                <a:cubicBezTo>
                  <a:pt x="511" y="187"/>
                  <a:pt x="505" y="190"/>
                  <a:pt x="506" y="194"/>
                </a:cubicBezTo>
                <a:cubicBezTo>
                  <a:pt x="507" y="198"/>
                  <a:pt x="502" y="196"/>
                  <a:pt x="501" y="192"/>
                </a:cubicBezTo>
                <a:cubicBezTo>
                  <a:pt x="500" y="188"/>
                  <a:pt x="491" y="196"/>
                  <a:pt x="488" y="196"/>
                </a:cubicBezTo>
                <a:cubicBezTo>
                  <a:pt x="485" y="196"/>
                  <a:pt x="489" y="186"/>
                  <a:pt x="488" y="183"/>
                </a:cubicBezTo>
                <a:cubicBezTo>
                  <a:pt x="487" y="180"/>
                  <a:pt x="484" y="179"/>
                  <a:pt x="482" y="173"/>
                </a:cubicBezTo>
                <a:cubicBezTo>
                  <a:pt x="480" y="168"/>
                  <a:pt x="469" y="170"/>
                  <a:pt x="467" y="173"/>
                </a:cubicBezTo>
                <a:cubicBezTo>
                  <a:pt x="464" y="176"/>
                  <a:pt x="454" y="175"/>
                  <a:pt x="450" y="180"/>
                </a:cubicBezTo>
                <a:cubicBezTo>
                  <a:pt x="445" y="185"/>
                  <a:pt x="450" y="190"/>
                  <a:pt x="452" y="192"/>
                </a:cubicBezTo>
                <a:cubicBezTo>
                  <a:pt x="454" y="194"/>
                  <a:pt x="445" y="196"/>
                  <a:pt x="448" y="199"/>
                </a:cubicBezTo>
                <a:cubicBezTo>
                  <a:pt x="451" y="202"/>
                  <a:pt x="456" y="201"/>
                  <a:pt x="456" y="205"/>
                </a:cubicBezTo>
                <a:cubicBezTo>
                  <a:pt x="457" y="210"/>
                  <a:pt x="445" y="204"/>
                  <a:pt x="443" y="200"/>
                </a:cubicBezTo>
                <a:cubicBezTo>
                  <a:pt x="441" y="196"/>
                  <a:pt x="443" y="193"/>
                  <a:pt x="441" y="190"/>
                </a:cubicBezTo>
                <a:cubicBezTo>
                  <a:pt x="438" y="187"/>
                  <a:pt x="441" y="183"/>
                  <a:pt x="445" y="178"/>
                </a:cubicBezTo>
                <a:cubicBezTo>
                  <a:pt x="450" y="173"/>
                  <a:pt x="453" y="174"/>
                  <a:pt x="453" y="171"/>
                </a:cubicBezTo>
                <a:cubicBezTo>
                  <a:pt x="453" y="168"/>
                  <a:pt x="433" y="168"/>
                  <a:pt x="422" y="179"/>
                </a:cubicBezTo>
                <a:cubicBezTo>
                  <a:pt x="410" y="190"/>
                  <a:pt x="413" y="204"/>
                  <a:pt x="414" y="207"/>
                </a:cubicBezTo>
                <a:cubicBezTo>
                  <a:pt x="415" y="210"/>
                  <a:pt x="425" y="208"/>
                  <a:pt x="431" y="210"/>
                </a:cubicBezTo>
                <a:cubicBezTo>
                  <a:pt x="437" y="212"/>
                  <a:pt x="434" y="214"/>
                  <a:pt x="430" y="214"/>
                </a:cubicBezTo>
                <a:cubicBezTo>
                  <a:pt x="425" y="213"/>
                  <a:pt x="417" y="211"/>
                  <a:pt x="417" y="215"/>
                </a:cubicBezTo>
                <a:cubicBezTo>
                  <a:pt x="418" y="218"/>
                  <a:pt x="427" y="224"/>
                  <a:pt x="433" y="222"/>
                </a:cubicBezTo>
                <a:cubicBezTo>
                  <a:pt x="439" y="221"/>
                  <a:pt x="439" y="221"/>
                  <a:pt x="441" y="224"/>
                </a:cubicBezTo>
                <a:cubicBezTo>
                  <a:pt x="444" y="227"/>
                  <a:pt x="451" y="226"/>
                  <a:pt x="457" y="227"/>
                </a:cubicBezTo>
                <a:cubicBezTo>
                  <a:pt x="464" y="227"/>
                  <a:pt x="472" y="230"/>
                  <a:pt x="475" y="230"/>
                </a:cubicBezTo>
                <a:cubicBezTo>
                  <a:pt x="478" y="230"/>
                  <a:pt x="482" y="228"/>
                  <a:pt x="483" y="226"/>
                </a:cubicBezTo>
                <a:cubicBezTo>
                  <a:pt x="484" y="225"/>
                  <a:pt x="498" y="229"/>
                  <a:pt x="502" y="229"/>
                </a:cubicBezTo>
                <a:cubicBezTo>
                  <a:pt x="506" y="229"/>
                  <a:pt x="503" y="225"/>
                  <a:pt x="501" y="224"/>
                </a:cubicBezTo>
                <a:cubicBezTo>
                  <a:pt x="498" y="223"/>
                  <a:pt x="499" y="218"/>
                  <a:pt x="502" y="220"/>
                </a:cubicBezTo>
                <a:cubicBezTo>
                  <a:pt x="506" y="222"/>
                  <a:pt x="511" y="223"/>
                  <a:pt x="512" y="226"/>
                </a:cubicBezTo>
                <a:cubicBezTo>
                  <a:pt x="513" y="229"/>
                  <a:pt x="516" y="227"/>
                  <a:pt x="516" y="230"/>
                </a:cubicBezTo>
                <a:cubicBezTo>
                  <a:pt x="517" y="232"/>
                  <a:pt x="528" y="235"/>
                  <a:pt x="528" y="238"/>
                </a:cubicBezTo>
                <a:cubicBezTo>
                  <a:pt x="529" y="241"/>
                  <a:pt x="517" y="242"/>
                  <a:pt x="520" y="245"/>
                </a:cubicBezTo>
                <a:cubicBezTo>
                  <a:pt x="524" y="247"/>
                  <a:pt x="529" y="242"/>
                  <a:pt x="533" y="241"/>
                </a:cubicBezTo>
                <a:cubicBezTo>
                  <a:pt x="537" y="241"/>
                  <a:pt x="537" y="251"/>
                  <a:pt x="540" y="249"/>
                </a:cubicBezTo>
                <a:cubicBezTo>
                  <a:pt x="545" y="247"/>
                  <a:pt x="548" y="251"/>
                  <a:pt x="553" y="257"/>
                </a:cubicBezTo>
                <a:cubicBezTo>
                  <a:pt x="557" y="263"/>
                  <a:pt x="552" y="269"/>
                  <a:pt x="553" y="271"/>
                </a:cubicBezTo>
                <a:cubicBezTo>
                  <a:pt x="553" y="273"/>
                  <a:pt x="561" y="272"/>
                  <a:pt x="566" y="270"/>
                </a:cubicBezTo>
                <a:cubicBezTo>
                  <a:pt x="570" y="267"/>
                  <a:pt x="575" y="273"/>
                  <a:pt x="578" y="276"/>
                </a:cubicBezTo>
                <a:cubicBezTo>
                  <a:pt x="582" y="279"/>
                  <a:pt x="565" y="285"/>
                  <a:pt x="566" y="282"/>
                </a:cubicBezTo>
                <a:cubicBezTo>
                  <a:pt x="568" y="279"/>
                  <a:pt x="557" y="270"/>
                  <a:pt x="546" y="274"/>
                </a:cubicBezTo>
                <a:cubicBezTo>
                  <a:pt x="536" y="278"/>
                  <a:pt x="543" y="284"/>
                  <a:pt x="544" y="288"/>
                </a:cubicBezTo>
                <a:cubicBezTo>
                  <a:pt x="545" y="291"/>
                  <a:pt x="535" y="295"/>
                  <a:pt x="525" y="292"/>
                </a:cubicBezTo>
                <a:cubicBezTo>
                  <a:pt x="515" y="288"/>
                  <a:pt x="518" y="294"/>
                  <a:pt x="514" y="294"/>
                </a:cubicBezTo>
                <a:cubicBezTo>
                  <a:pt x="510" y="294"/>
                  <a:pt x="506" y="300"/>
                  <a:pt x="510" y="304"/>
                </a:cubicBezTo>
                <a:cubicBezTo>
                  <a:pt x="513" y="308"/>
                  <a:pt x="521" y="304"/>
                  <a:pt x="528" y="305"/>
                </a:cubicBezTo>
                <a:cubicBezTo>
                  <a:pt x="534" y="305"/>
                  <a:pt x="535" y="307"/>
                  <a:pt x="535" y="303"/>
                </a:cubicBezTo>
                <a:cubicBezTo>
                  <a:pt x="536" y="300"/>
                  <a:pt x="543" y="301"/>
                  <a:pt x="548" y="302"/>
                </a:cubicBezTo>
                <a:cubicBezTo>
                  <a:pt x="552" y="303"/>
                  <a:pt x="551" y="310"/>
                  <a:pt x="557" y="311"/>
                </a:cubicBezTo>
                <a:cubicBezTo>
                  <a:pt x="563" y="311"/>
                  <a:pt x="558" y="317"/>
                  <a:pt x="562" y="321"/>
                </a:cubicBezTo>
                <a:cubicBezTo>
                  <a:pt x="565" y="325"/>
                  <a:pt x="576" y="323"/>
                  <a:pt x="581" y="327"/>
                </a:cubicBezTo>
                <a:cubicBezTo>
                  <a:pt x="585" y="331"/>
                  <a:pt x="603" y="340"/>
                  <a:pt x="606" y="337"/>
                </a:cubicBezTo>
                <a:cubicBezTo>
                  <a:pt x="609" y="333"/>
                  <a:pt x="590" y="317"/>
                  <a:pt x="585" y="315"/>
                </a:cubicBezTo>
                <a:cubicBezTo>
                  <a:pt x="579" y="314"/>
                  <a:pt x="590" y="312"/>
                  <a:pt x="597" y="317"/>
                </a:cubicBezTo>
                <a:cubicBezTo>
                  <a:pt x="604" y="323"/>
                  <a:pt x="614" y="325"/>
                  <a:pt x="619" y="319"/>
                </a:cubicBezTo>
                <a:cubicBezTo>
                  <a:pt x="624" y="312"/>
                  <a:pt x="614" y="314"/>
                  <a:pt x="614" y="310"/>
                </a:cubicBezTo>
                <a:cubicBezTo>
                  <a:pt x="614" y="305"/>
                  <a:pt x="611" y="298"/>
                  <a:pt x="606" y="298"/>
                </a:cubicBezTo>
                <a:cubicBezTo>
                  <a:pt x="601" y="298"/>
                  <a:pt x="588" y="288"/>
                  <a:pt x="593" y="286"/>
                </a:cubicBezTo>
                <a:cubicBezTo>
                  <a:pt x="598" y="284"/>
                  <a:pt x="591" y="281"/>
                  <a:pt x="595" y="277"/>
                </a:cubicBezTo>
                <a:cubicBezTo>
                  <a:pt x="599" y="273"/>
                  <a:pt x="602" y="281"/>
                  <a:pt x="606" y="281"/>
                </a:cubicBezTo>
                <a:close/>
                <a:moveTo>
                  <a:pt x="531" y="264"/>
                </a:moveTo>
                <a:cubicBezTo>
                  <a:pt x="535" y="264"/>
                  <a:pt x="535" y="257"/>
                  <a:pt x="532" y="254"/>
                </a:cubicBezTo>
                <a:cubicBezTo>
                  <a:pt x="530" y="251"/>
                  <a:pt x="526" y="251"/>
                  <a:pt x="522" y="251"/>
                </a:cubicBezTo>
                <a:cubicBezTo>
                  <a:pt x="518" y="251"/>
                  <a:pt x="511" y="257"/>
                  <a:pt x="515" y="264"/>
                </a:cubicBezTo>
                <a:cubicBezTo>
                  <a:pt x="518" y="270"/>
                  <a:pt x="527" y="265"/>
                  <a:pt x="531" y="264"/>
                </a:cubicBezTo>
                <a:close/>
                <a:moveTo>
                  <a:pt x="487" y="171"/>
                </a:moveTo>
                <a:cubicBezTo>
                  <a:pt x="484" y="176"/>
                  <a:pt x="491" y="176"/>
                  <a:pt x="492" y="181"/>
                </a:cubicBezTo>
                <a:cubicBezTo>
                  <a:pt x="492" y="187"/>
                  <a:pt x="499" y="189"/>
                  <a:pt x="504" y="185"/>
                </a:cubicBezTo>
                <a:cubicBezTo>
                  <a:pt x="509" y="182"/>
                  <a:pt x="523" y="186"/>
                  <a:pt x="523" y="182"/>
                </a:cubicBezTo>
                <a:cubicBezTo>
                  <a:pt x="523" y="178"/>
                  <a:pt x="508" y="171"/>
                  <a:pt x="503" y="172"/>
                </a:cubicBezTo>
                <a:cubicBezTo>
                  <a:pt x="497" y="173"/>
                  <a:pt x="489" y="167"/>
                  <a:pt x="487" y="171"/>
                </a:cubicBezTo>
                <a:close/>
                <a:moveTo>
                  <a:pt x="620" y="475"/>
                </a:moveTo>
                <a:cubicBezTo>
                  <a:pt x="621" y="478"/>
                  <a:pt x="642" y="486"/>
                  <a:pt x="642" y="483"/>
                </a:cubicBezTo>
                <a:cubicBezTo>
                  <a:pt x="643" y="479"/>
                  <a:pt x="620" y="473"/>
                  <a:pt x="620" y="475"/>
                </a:cubicBezTo>
                <a:close/>
                <a:moveTo>
                  <a:pt x="711" y="496"/>
                </a:moveTo>
                <a:cubicBezTo>
                  <a:pt x="709" y="499"/>
                  <a:pt x="707" y="494"/>
                  <a:pt x="710" y="492"/>
                </a:cubicBezTo>
                <a:cubicBezTo>
                  <a:pt x="713" y="490"/>
                  <a:pt x="710" y="489"/>
                  <a:pt x="707" y="490"/>
                </a:cubicBezTo>
                <a:cubicBezTo>
                  <a:pt x="704" y="492"/>
                  <a:pt x="705" y="484"/>
                  <a:pt x="708" y="482"/>
                </a:cubicBezTo>
                <a:cubicBezTo>
                  <a:pt x="710" y="481"/>
                  <a:pt x="701" y="478"/>
                  <a:pt x="701" y="481"/>
                </a:cubicBezTo>
                <a:cubicBezTo>
                  <a:pt x="701" y="483"/>
                  <a:pt x="695" y="482"/>
                  <a:pt x="694" y="479"/>
                </a:cubicBezTo>
                <a:cubicBezTo>
                  <a:pt x="693" y="477"/>
                  <a:pt x="689" y="476"/>
                  <a:pt x="690" y="474"/>
                </a:cubicBezTo>
                <a:cubicBezTo>
                  <a:pt x="692" y="473"/>
                  <a:pt x="685" y="472"/>
                  <a:pt x="684" y="475"/>
                </a:cubicBezTo>
                <a:cubicBezTo>
                  <a:pt x="683" y="478"/>
                  <a:pt x="681" y="473"/>
                  <a:pt x="685" y="469"/>
                </a:cubicBezTo>
                <a:cubicBezTo>
                  <a:pt x="688" y="465"/>
                  <a:pt x="687" y="462"/>
                  <a:pt x="691" y="460"/>
                </a:cubicBezTo>
                <a:cubicBezTo>
                  <a:pt x="694" y="458"/>
                  <a:pt x="690" y="456"/>
                  <a:pt x="687" y="457"/>
                </a:cubicBezTo>
                <a:cubicBezTo>
                  <a:pt x="683" y="459"/>
                  <a:pt x="674" y="472"/>
                  <a:pt x="674" y="475"/>
                </a:cubicBezTo>
                <a:cubicBezTo>
                  <a:pt x="674" y="479"/>
                  <a:pt x="674" y="483"/>
                  <a:pt x="670" y="483"/>
                </a:cubicBezTo>
                <a:cubicBezTo>
                  <a:pt x="667" y="483"/>
                  <a:pt x="663" y="486"/>
                  <a:pt x="666" y="488"/>
                </a:cubicBezTo>
                <a:cubicBezTo>
                  <a:pt x="668" y="490"/>
                  <a:pt x="659" y="495"/>
                  <a:pt x="663" y="498"/>
                </a:cubicBezTo>
                <a:cubicBezTo>
                  <a:pt x="666" y="499"/>
                  <a:pt x="671" y="497"/>
                  <a:pt x="676" y="497"/>
                </a:cubicBezTo>
                <a:cubicBezTo>
                  <a:pt x="680" y="498"/>
                  <a:pt x="683" y="498"/>
                  <a:pt x="687" y="495"/>
                </a:cubicBezTo>
                <a:cubicBezTo>
                  <a:pt x="691" y="493"/>
                  <a:pt x="691" y="498"/>
                  <a:pt x="694" y="497"/>
                </a:cubicBezTo>
                <a:cubicBezTo>
                  <a:pt x="698" y="497"/>
                  <a:pt x="692" y="500"/>
                  <a:pt x="693" y="503"/>
                </a:cubicBezTo>
                <a:cubicBezTo>
                  <a:pt x="693" y="506"/>
                  <a:pt x="697" y="502"/>
                  <a:pt x="699" y="500"/>
                </a:cubicBezTo>
                <a:cubicBezTo>
                  <a:pt x="702" y="499"/>
                  <a:pt x="706" y="500"/>
                  <a:pt x="704" y="502"/>
                </a:cubicBezTo>
                <a:cubicBezTo>
                  <a:pt x="703" y="505"/>
                  <a:pt x="712" y="507"/>
                  <a:pt x="714" y="503"/>
                </a:cubicBezTo>
                <a:cubicBezTo>
                  <a:pt x="717" y="500"/>
                  <a:pt x="712" y="494"/>
                  <a:pt x="711" y="496"/>
                </a:cubicBezTo>
                <a:close/>
                <a:moveTo>
                  <a:pt x="66" y="431"/>
                </a:moveTo>
                <a:cubicBezTo>
                  <a:pt x="60" y="434"/>
                  <a:pt x="75" y="450"/>
                  <a:pt x="78" y="448"/>
                </a:cubicBezTo>
                <a:cubicBezTo>
                  <a:pt x="81" y="447"/>
                  <a:pt x="75" y="440"/>
                  <a:pt x="75" y="436"/>
                </a:cubicBezTo>
                <a:cubicBezTo>
                  <a:pt x="75" y="432"/>
                  <a:pt x="73" y="427"/>
                  <a:pt x="66" y="431"/>
                </a:cubicBezTo>
                <a:close/>
                <a:moveTo>
                  <a:pt x="654" y="512"/>
                </a:moveTo>
                <a:cubicBezTo>
                  <a:pt x="651" y="512"/>
                  <a:pt x="653" y="509"/>
                  <a:pt x="654" y="507"/>
                </a:cubicBezTo>
                <a:cubicBezTo>
                  <a:pt x="654" y="505"/>
                  <a:pt x="648" y="507"/>
                  <a:pt x="648" y="510"/>
                </a:cubicBezTo>
                <a:cubicBezTo>
                  <a:pt x="648" y="512"/>
                  <a:pt x="644" y="513"/>
                  <a:pt x="644" y="514"/>
                </a:cubicBezTo>
                <a:cubicBezTo>
                  <a:pt x="644" y="519"/>
                  <a:pt x="644" y="516"/>
                  <a:pt x="641" y="518"/>
                </a:cubicBezTo>
                <a:cubicBezTo>
                  <a:pt x="638" y="519"/>
                  <a:pt x="627" y="518"/>
                  <a:pt x="626" y="515"/>
                </a:cubicBezTo>
                <a:cubicBezTo>
                  <a:pt x="626" y="513"/>
                  <a:pt x="618" y="512"/>
                  <a:pt x="618" y="508"/>
                </a:cubicBezTo>
                <a:cubicBezTo>
                  <a:pt x="617" y="505"/>
                  <a:pt x="613" y="504"/>
                  <a:pt x="617" y="500"/>
                </a:cubicBezTo>
                <a:cubicBezTo>
                  <a:pt x="620" y="496"/>
                  <a:pt x="616" y="494"/>
                  <a:pt x="613" y="497"/>
                </a:cubicBezTo>
                <a:cubicBezTo>
                  <a:pt x="610" y="500"/>
                  <a:pt x="608" y="496"/>
                  <a:pt x="612" y="494"/>
                </a:cubicBezTo>
                <a:cubicBezTo>
                  <a:pt x="616" y="493"/>
                  <a:pt x="624" y="491"/>
                  <a:pt x="620" y="484"/>
                </a:cubicBezTo>
                <a:cubicBezTo>
                  <a:pt x="616" y="477"/>
                  <a:pt x="592" y="486"/>
                  <a:pt x="585" y="489"/>
                </a:cubicBezTo>
                <a:cubicBezTo>
                  <a:pt x="579" y="493"/>
                  <a:pt x="571" y="504"/>
                  <a:pt x="568" y="504"/>
                </a:cubicBezTo>
                <a:cubicBezTo>
                  <a:pt x="565" y="504"/>
                  <a:pt x="574" y="498"/>
                  <a:pt x="575" y="496"/>
                </a:cubicBezTo>
                <a:cubicBezTo>
                  <a:pt x="577" y="494"/>
                  <a:pt x="575" y="491"/>
                  <a:pt x="577" y="492"/>
                </a:cubicBezTo>
                <a:cubicBezTo>
                  <a:pt x="579" y="493"/>
                  <a:pt x="584" y="485"/>
                  <a:pt x="588" y="482"/>
                </a:cubicBezTo>
                <a:cubicBezTo>
                  <a:pt x="592" y="479"/>
                  <a:pt x="596" y="482"/>
                  <a:pt x="596" y="479"/>
                </a:cubicBezTo>
                <a:cubicBezTo>
                  <a:pt x="597" y="477"/>
                  <a:pt x="599" y="475"/>
                  <a:pt x="602" y="472"/>
                </a:cubicBezTo>
                <a:cubicBezTo>
                  <a:pt x="606" y="469"/>
                  <a:pt x="649" y="470"/>
                  <a:pt x="653" y="470"/>
                </a:cubicBezTo>
                <a:cubicBezTo>
                  <a:pt x="657" y="470"/>
                  <a:pt x="665" y="464"/>
                  <a:pt x="667" y="461"/>
                </a:cubicBezTo>
                <a:cubicBezTo>
                  <a:pt x="669" y="457"/>
                  <a:pt x="672" y="457"/>
                  <a:pt x="678" y="458"/>
                </a:cubicBezTo>
                <a:cubicBezTo>
                  <a:pt x="684" y="458"/>
                  <a:pt x="687" y="453"/>
                  <a:pt x="689" y="451"/>
                </a:cubicBezTo>
                <a:cubicBezTo>
                  <a:pt x="692" y="449"/>
                  <a:pt x="691" y="448"/>
                  <a:pt x="689" y="447"/>
                </a:cubicBezTo>
                <a:cubicBezTo>
                  <a:pt x="686" y="447"/>
                  <a:pt x="684" y="445"/>
                  <a:pt x="686" y="445"/>
                </a:cubicBezTo>
                <a:cubicBezTo>
                  <a:pt x="689" y="445"/>
                  <a:pt x="690" y="443"/>
                  <a:pt x="691" y="440"/>
                </a:cubicBezTo>
                <a:cubicBezTo>
                  <a:pt x="692" y="437"/>
                  <a:pt x="690" y="438"/>
                  <a:pt x="687" y="434"/>
                </a:cubicBezTo>
                <a:cubicBezTo>
                  <a:pt x="683" y="430"/>
                  <a:pt x="682" y="435"/>
                  <a:pt x="678" y="435"/>
                </a:cubicBezTo>
                <a:cubicBezTo>
                  <a:pt x="675" y="435"/>
                  <a:pt x="681" y="430"/>
                  <a:pt x="678" y="429"/>
                </a:cubicBezTo>
                <a:cubicBezTo>
                  <a:pt x="675" y="427"/>
                  <a:pt x="670" y="428"/>
                  <a:pt x="665" y="432"/>
                </a:cubicBezTo>
                <a:cubicBezTo>
                  <a:pt x="661" y="435"/>
                  <a:pt x="661" y="432"/>
                  <a:pt x="658" y="435"/>
                </a:cubicBezTo>
                <a:cubicBezTo>
                  <a:pt x="654" y="439"/>
                  <a:pt x="654" y="433"/>
                  <a:pt x="656" y="432"/>
                </a:cubicBezTo>
                <a:cubicBezTo>
                  <a:pt x="657" y="430"/>
                  <a:pt x="659" y="432"/>
                  <a:pt x="660" y="430"/>
                </a:cubicBezTo>
                <a:cubicBezTo>
                  <a:pt x="662" y="428"/>
                  <a:pt x="664" y="430"/>
                  <a:pt x="668" y="427"/>
                </a:cubicBezTo>
                <a:cubicBezTo>
                  <a:pt x="672" y="425"/>
                  <a:pt x="675" y="426"/>
                  <a:pt x="677" y="424"/>
                </a:cubicBezTo>
                <a:cubicBezTo>
                  <a:pt x="678" y="422"/>
                  <a:pt x="675" y="419"/>
                  <a:pt x="671" y="420"/>
                </a:cubicBezTo>
                <a:cubicBezTo>
                  <a:pt x="667" y="421"/>
                  <a:pt x="664" y="415"/>
                  <a:pt x="662" y="417"/>
                </a:cubicBezTo>
                <a:cubicBezTo>
                  <a:pt x="659" y="418"/>
                  <a:pt x="660" y="414"/>
                  <a:pt x="657" y="416"/>
                </a:cubicBezTo>
                <a:cubicBezTo>
                  <a:pt x="654" y="417"/>
                  <a:pt x="652" y="415"/>
                  <a:pt x="651" y="412"/>
                </a:cubicBezTo>
                <a:cubicBezTo>
                  <a:pt x="650" y="408"/>
                  <a:pt x="642" y="403"/>
                  <a:pt x="637" y="401"/>
                </a:cubicBezTo>
                <a:cubicBezTo>
                  <a:pt x="633" y="400"/>
                  <a:pt x="636" y="397"/>
                  <a:pt x="638" y="399"/>
                </a:cubicBezTo>
                <a:cubicBezTo>
                  <a:pt x="641" y="401"/>
                  <a:pt x="644" y="397"/>
                  <a:pt x="645" y="396"/>
                </a:cubicBezTo>
                <a:cubicBezTo>
                  <a:pt x="646" y="394"/>
                  <a:pt x="643" y="392"/>
                  <a:pt x="642" y="392"/>
                </a:cubicBezTo>
                <a:cubicBezTo>
                  <a:pt x="640" y="392"/>
                  <a:pt x="640" y="390"/>
                  <a:pt x="641" y="388"/>
                </a:cubicBezTo>
                <a:cubicBezTo>
                  <a:pt x="641" y="386"/>
                  <a:pt x="636" y="384"/>
                  <a:pt x="635" y="382"/>
                </a:cubicBezTo>
                <a:cubicBezTo>
                  <a:pt x="635" y="380"/>
                  <a:pt x="632" y="379"/>
                  <a:pt x="632" y="377"/>
                </a:cubicBezTo>
                <a:cubicBezTo>
                  <a:pt x="632" y="376"/>
                  <a:pt x="629" y="373"/>
                  <a:pt x="629" y="371"/>
                </a:cubicBezTo>
                <a:cubicBezTo>
                  <a:pt x="629" y="369"/>
                  <a:pt x="624" y="365"/>
                  <a:pt x="624" y="362"/>
                </a:cubicBezTo>
                <a:cubicBezTo>
                  <a:pt x="624" y="360"/>
                  <a:pt x="621" y="358"/>
                  <a:pt x="620" y="355"/>
                </a:cubicBezTo>
                <a:cubicBezTo>
                  <a:pt x="619" y="352"/>
                  <a:pt x="617" y="353"/>
                  <a:pt x="616" y="358"/>
                </a:cubicBezTo>
                <a:cubicBezTo>
                  <a:pt x="615" y="362"/>
                  <a:pt x="611" y="362"/>
                  <a:pt x="612" y="363"/>
                </a:cubicBezTo>
                <a:cubicBezTo>
                  <a:pt x="615" y="366"/>
                  <a:pt x="613" y="366"/>
                  <a:pt x="611" y="368"/>
                </a:cubicBezTo>
                <a:cubicBezTo>
                  <a:pt x="610" y="370"/>
                  <a:pt x="612" y="372"/>
                  <a:pt x="610" y="372"/>
                </a:cubicBezTo>
                <a:cubicBezTo>
                  <a:pt x="607" y="372"/>
                  <a:pt x="608" y="378"/>
                  <a:pt x="607" y="376"/>
                </a:cubicBezTo>
                <a:cubicBezTo>
                  <a:pt x="605" y="373"/>
                  <a:pt x="602" y="374"/>
                  <a:pt x="602" y="376"/>
                </a:cubicBezTo>
                <a:cubicBezTo>
                  <a:pt x="602" y="379"/>
                  <a:pt x="596" y="381"/>
                  <a:pt x="594" y="381"/>
                </a:cubicBezTo>
                <a:cubicBezTo>
                  <a:pt x="592" y="381"/>
                  <a:pt x="592" y="376"/>
                  <a:pt x="590" y="377"/>
                </a:cubicBezTo>
                <a:cubicBezTo>
                  <a:pt x="588" y="379"/>
                  <a:pt x="588" y="373"/>
                  <a:pt x="585" y="373"/>
                </a:cubicBezTo>
                <a:cubicBezTo>
                  <a:pt x="582" y="374"/>
                  <a:pt x="580" y="373"/>
                  <a:pt x="581" y="371"/>
                </a:cubicBezTo>
                <a:cubicBezTo>
                  <a:pt x="582" y="368"/>
                  <a:pt x="576" y="367"/>
                  <a:pt x="578" y="365"/>
                </a:cubicBezTo>
                <a:cubicBezTo>
                  <a:pt x="580" y="363"/>
                  <a:pt x="577" y="361"/>
                  <a:pt x="577" y="356"/>
                </a:cubicBezTo>
                <a:cubicBezTo>
                  <a:pt x="576" y="351"/>
                  <a:pt x="579" y="351"/>
                  <a:pt x="579" y="349"/>
                </a:cubicBezTo>
                <a:cubicBezTo>
                  <a:pt x="579" y="347"/>
                  <a:pt x="577" y="347"/>
                  <a:pt x="575" y="349"/>
                </a:cubicBezTo>
                <a:cubicBezTo>
                  <a:pt x="573" y="350"/>
                  <a:pt x="573" y="347"/>
                  <a:pt x="571" y="347"/>
                </a:cubicBezTo>
                <a:cubicBezTo>
                  <a:pt x="568" y="347"/>
                  <a:pt x="561" y="347"/>
                  <a:pt x="561" y="344"/>
                </a:cubicBezTo>
                <a:cubicBezTo>
                  <a:pt x="561" y="340"/>
                  <a:pt x="558" y="342"/>
                  <a:pt x="557" y="339"/>
                </a:cubicBezTo>
                <a:cubicBezTo>
                  <a:pt x="556" y="336"/>
                  <a:pt x="553" y="338"/>
                  <a:pt x="553" y="336"/>
                </a:cubicBezTo>
                <a:cubicBezTo>
                  <a:pt x="553" y="334"/>
                  <a:pt x="552" y="333"/>
                  <a:pt x="550" y="333"/>
                </a:cubicBezTo>
                <a:cubicBezTo>
                  <a:pt x="548" y="333"/>
                  <a:pt x="547" y="330"/>
                  <a:pt x="544" y="330"/>
                </a:cubicBezTo>
                <a:cubicBezTo>
                  <a:pt x="541" y="330"/>
                  <a:pt x="538" y="332"/>
                  <a:pt x="536" y="333"/>
                </a:cubicBezTo>
                <a:cubicBezTo>
                  <a:pt x="535" y="333"/>
                  <a:pt x="530" y="330"/>
                  <a:pt x="529" y="331"/>
                </a:cubicBezTo>
                <a:cubicBezTo>
                  <a:pt x="527" y="333"/>
                  <a:pt x="527" y="331"/>
                  <a:pt x="522" y="329"/>
                </a:cubicBezTo>
                <a:cubicBezTo>
                  <a:pt x="518" y="328"/>
                  <a:pt x="512" y="328"/>
                  <a:pt x="512" y="329"/>
                </a:cubicBezTo>
                <a:cubicBezTo>
                  <a:pt x="511" y="331"/>
                  <a:pt x="508" y="331"/>
                  <a:pt x="508" y="335"/>
                </a:cubicBezTo>
                <a:cubicBezTo>
                  <a:pt x="509" y="339"/>
                  <a:pt x="513" y="338"/>
                  <a:pt x="514" y="341"/>
                </a:cubicBezTo>
                <a:cubicBezTo>
                  <a:pt x="514" y="343"/>
                  <a:pt x="512" y="342"/>
                  <a:pt x="512" y="345"/>
                </a:cubicBezTo>
                <a:cubicBezTo>
                  <a:pt x="511" y="347"/>
                  <a:pt x="509" y="347"/>
                  <a:pt x="509" y="348"/>
                </a:cubicBezTo>
                <a:cubicBezTo>
                  <a:pt x="509" y="350"/>
                  <a:pt x="511" y="350"/>
                  <a:pt x="512" y="353"/>
                </a:cubicBezTo>
                <a:cubicBezTo>
                  <a:pt x="512" y="356"/>
                  <a:pt x="514" y="356"/>
                  <a:pt x="515" y="360"/>
                </a:cubicBezTo>
                <a:cubicBezTo>
                  <a:pt x="515" y="364"/>
                  <a:pt x="513" y="364"/>
                  <a:pt x="512" y="364"/>
                </a:cubicBezTo>
                <a:cubicBezTo>
                  <a:pt x="510" y="365"/>
                  <a:pt x="512" y="367"/>
                  <a:pt x="509" y="370"/>
                </a:cubicBezTo>
                <a:cubicBezTo>
                  <a:pt x="507" y="372"/>
                  <a:pt x="505" y="376"/>
                  <a:pt x="507" y="377"/>
                </a:cubicBezTo>
                <a:cubicBezTo>
                  <a:pt x="509" y="379"/>
                  <a:pt x="516" y="382"/>
                  <a:pt x="519" y="387"/>
                </a:cubicBezTo>
                <a:cubicBezTo>
                  <a:pt x="522" y="392"/>
                  <a:pt x="521" y="399"/>
                  <a:pt x="520" y="405"/>
                </a:cubicBezTo>
                <a:cubicBezTo>
                  <a:pt x="520" y="410"/>
                  <a:pt x="514" y="411"/>
                  <a:pt x="509" y="416"/>
                </a:cubicBezTo>
                <a:cubicBezTo>
                  <a:pt x="505" y="420"/>
                  <a:pt x="500" y="420"/>
                  <a:pt x="498" y="420"/>
                </a:cubicBezTo>
                <a:cubicBezTo>
                  <a:pt x="496" y="420"/>
                  <a:pt x="497" y="424"/>
                  <a:pt x="500" y="428"/>
                </a:cubicBezTo>
                <a:cubicBezTo>
                  <a:pt x="503" y="431"/>
                  <a:pt x="501" y="432"/>
                  <a:pt x="502" y="436"/>
                </a:cubicBezTo>
                <a:cubicBezTo>
                  <a:pt x="504" y="439"/>
                  <a:pt x="502" y="442"/>
                  <a:pt x="504" y="445"/>
                </a:cubicBezTo>
                <a:cubicBezTo>
                  <a:pt x="507" y="449"/>
                  <a:pt x="505" y="450"/>
                  <a:pt x="503" y="452"/>
                </a:cubicBezTo>
                <a:cubicBezTo>
                  <a:pt x="500" y="455"/>
                  <a:pt x="504" y="453"/>
                  <a:pt x="504" y="456"/>
                </a:cubicBezTo>
                <a:cubicBezTo>
                  <a:pt x="504" y="459"/>
                  <a:pt x="503" y="458"/>
                  <a:pt x="500" y="456"/>
                </a:cubicBezTo>
                <a:cubicBezTo>
                  <a:pt x="498" y="454"/>
                  <a:pt x="496" y="459"/>
                  <a:pt x="496" y="461"/>
                </a:cubicBezTo>
                <a:cubicBezTo>
                  <a:pt x="496" y="463"/>
                  <a:pt x="490" y="458"/>
                  <a:pt x="489" y="458"/>
                </a:cubicBezTo>
                <a:cubicBezTo>
                  <a:pt x="488" y="459"/>
                  <a:pt x="489" y="455"/>
                  <a:pt x="486" y="453"/>
                </a:cubicBezTo>
                <a:cubicBezTo>
                  <a:pt x="483" y="450"/>
                  <a:pt x="481" y="450"/>
                  <a:pt x="481" y="447"/>
                </a:cubicBezTo>
                <a:cubicBezTo>
                  <a:pt x="481" y="445"/>
                  <a:pt x="475" y="443"/>
                  <a:pt x="475" y="440"/>
                </a:cubicBezTo>
                <a:cubicBezTo>
                  <a:pt x="475" y="437"/>
                  <a:pt x="476" y="430"/>
                  <a:pt x="474" y="428"/>
                </a:cubicBezTo>
                <a:cubicBezTo>
                  <a:pt x="473" y="426"/>
                  <a:pt x="474" y="423"/>
                  <a:pt x="475" y="422"/>
                </a:cubicBezTo>
                <a:cubicBezTo>
                  <a:pt x="476" y="420"/>
                  <a:pt x="474" y="417"/>
                  <a:pt x="471" y="417"/>
                </a:cubicBezTo>
                <a:cubicBezTo>
                  <a:pt x="468" y="417"/>
                  <a:pt x="463" y="415"/>
                  <a:pt x="459" y="416"/>
                </a:cubicBezTo>
                <a:cubicBezTo>
                  <a:pt x="454" y="416"/>
                  <a:pt x="452" y="415"/>
                  <a:pt x="450" y="414"/>
                </a:cubicBezTo>
                <a:cubicBezTo>
                  <a:pt x="449" y="413"/>
                  <a:pt x="445" y="410"/>
                  <a:pt x="439" y="409"/>
                </a:cubicBezTo>
                <a:cubicBezTo>
                  <a:pt x="434" y="407"/>
                  <a:pt x="431" y="405"/>
                  <a:pt x="431" y="403"/>
                </a:cubicBezTo>
                <a:cubicBezTo>
                  <a:pt x="430" y="401"/>
                  <a:pt x="425" y="400"/>
                  <a:pt x="423" y="399"/>
                </a:cubicBezTo>
                <a:cubicBezTo>
                  <a:pt x="422" y="397"/>
                  <a:pt x="417" y="396"/>
                  <a:pt x="415" y="396"/>
                </a:cubicBezTo>
                <a:cubicBezTo>
                  <a:pt x="413" y="397"/>
                  <a:pt x="407" y="392"/>
                  <a:pt x="404" y="392"/>
                </a:cubicBezTo>
                <a:cubicBezTo>
                  <a:pt x="401" y="392"/>
                  <a:pt x="393" y="395"/>
                  <a:pt x="392" y="396"/>
                </a:cubicBezTo>
                <a:cubicBezTo>
                  <a:pt x="391" y="396"/>
                  <a:pt x="392" y="393"/>
                  <a:pt x="393" y="392"/>
                </a:cubicBezTo>
                <a:cubicBezTo>
                  <a:pt x="394" y="390"/>
                  <a:pt x="390" y="385"/>
                  <a:pt x="390" y="382"/>
                </a:cubicBezTo>
                <a:cubicBezTo>
                  <a:pt x="389" y="378"/>
                  <a:pt x="387" y="374"/>
                  <a:pt x="384" y="375"/>
                </a:cubicBezTo>
                <a:cubicBezTo>
                  <a:pt x="380" y="375"/>
                  <a:pt x="376" y="373"/>
                  <a:pt x="375" y="372"/>
                </a:cubicBezTo>
                <a:cubicBezTo>
                  <a:pt x="374" y="372"/>
                  <a:pt x="374" y="362"/>
                  <a:pt x="374" y="357"/>
                </a:cubicBezTo>
                <a:cubicBezTo>
                  <a:pt x="375" y="353"/>
                  <a:pt x="380" y="347"/>
                  <a:pt x="380" y="344"/>
                </a:cubicBezTo>
                <a:cubicBezTo>
                  <a:pt x="380" y="341"/>
                  <a:pt x="383" y="340"/>
                  <a:pt x="386" y="339"/>
                </a:cubicBezTo>
                <a:cubicBezTo>
                  <a:pt x="388" y="339"/>
                  <a:pt x="386" y="333"/>
                  <a:pt x="389" y="333"/>
                </a:cubicBezTo>
                <a:cubicBezTo>
                  <a:pt x="392" y="333"/>
                  <a:pt x="392" y="332"/>
                  <a:pt x="392" y="329"/>
                </a:cubicBezTo>
                <a:cubicBezTo>
                  <a:pt x="393" y="327"/>
                  <a:pt x="396" y="329"/>
                  <a:pt x="394" y="327"/>
                </a:cubicBezTo>
                <a:cubicBezTo>
                  <a:pt x="392" y="325"/>
                  <a:pt x="394" y="325"/>
                  <a:pt x="398" y="325"/>
                </a:cubicBezTo>
                <a:cubicBezTo>
                  <a:pt x="402" y="325"/>
                  <a:pt x="408" y="323"/>
                  <a:pt x="407" y="319"/>
                </a:cubicBezTo>
                <a:cubicBezTo>
                  <a:pt x="406" y="315"/>
                  <a:pt x="396" y="318"/>
                  <a:pt x="396" y="315"/>
                </a:cubicBezTo>
                <a:cubicBezTo>
                  <a:pt x="396" y="311"/>
                  <a:pt x="382" y="311"/>
                  <a:pt x="383" y="309"/>
                </a:cubicBezTo>
                <a:cubicBezTo>
                  <a:pt x="384" y="307"/>
                  <a:pt x="397" y="311"/>
                  <a:pt x="401" y="312"/>
                </a:cubicBezTo>
                <a:cubicBezTo>
                  <a:pt x="406" y="314"/>
                  <a:pt x="407" y="314"/>
                  <a:pt x="411" y="314"/>
                </a:cubicBezTo>
                <a:cubicBezTo>
                  <a:pt x="415" y="314"/>
                  <a:pt x="412" y="309"/>
                  <a:pt x="413" y="307"/>
                </a:cubicBezTo>
                <a:cubicBezTo>
                  <a:pt x="413" y="305"/>
                  <a:pt x="421" y="310"/>
                  <a:pt x="425" y="309"/>
                </a:cubicBezTo>
                <a:cubicBezTo>
                  <a:pt x="429" y="308"/>
                  <a:pt x="433" y="299"/>
                  <a:pt x="436" y="297"/>
                </a:cubicBezTo>
                <a:cubicBezTo>
                  <a:pt x="440" y="295"/>
                  <a:pt x="436" y="293"/>
                  <a:pt x="430" y="293"/>
                </a:cubicBezTo>
                <a:cubicBezTo>
                  <a:pt x="423" y="294"/>
                  <a:pt x="420" y="291"/>
                  <a:pt x="416" y="288"/>
                </a:cubicBezTo>
                <a:cubicBezTo>
                  <a:pt x="412" y="286"/>
                  <a:pt x="413" y="284"/>
                  <a:pt x="417" y="284"/>
                </a:cubicBezTo>
                <a:cubicBezTo>
                  <a:pt x="420" y="284"/>
                  <a:pt x="429" y="292"/>
                  <a:pt x="433" y="292"/>
                </a:cubicBezTo>
                <a:cubicBezTo>
                  <a:pt x="436" y="292"/>
                  <a:pt x="442" y="285"/>
                  <a:pt x="445" y="283"/>
                </a:cubicBezTo>
                <a:cubicBezTo>
                  <a:pt x="448" y="281"/>
                  <a:pt x="442" y="280"/>
                  <a:pt x="440" y="278"/>
                </a:cubicBezTo>
                <a:cubicBezTo>
                  <a:pt x="438" y="277"/>
                  <a:pt x="443" y="276"/>
                  <a:pt x="446" y="276"/>
                </a:cubicBezTo>
                <a:cubicBezTo>
                  <a:pt x="449" y="276"/>
                  <a:pt x="450" y="278"/>
                  <a:pt x="451" y="280"/>
                </a:cubicBezTo>
                <a:cubicBezTo>
                  <a:pt x="453" y="281"/>
                  <a:pt x="458" y="279"/>
                  <a:pt x="460" y="279"/>
                </a:cubicBezTo>
                <a:cubicBezTo>
                  <a:pt x="463" y="279"/>
                  <a:pt x="460" y="275"/>
                  <a:pt x="456" y="273"/>
                </a:cubicBezTo>
                <a:cubicBezTo>
                  <a:pt x="451" y="271"/>
                  <a:pt x="456" y="268"/>
                  <a:pt x="457" y="271"/>
                </a:cubicBezTo>
                <a:cubicBezTo>
                  <a:pt x="458" y="273"/>
                  <a:pt x="461" y="273"/>
                  <a:pt x="463" y="276"/>
                </a:cubicBezTo>
                <a:cubicBezTo>
                  <a:pt x="465" y="280"/>
                  <a:pt x="466" y="277"/>
                  <a:pt x="469" y="276"/>
                </a:cubicBezTo>
                <a:cubicBezTo>
                  <a:pt x="473" y="275"/>
                  <a:pt x="475" y="272"/>
                  <a:pt x="477" y="270"/>
                </a:cubicBezTo>
                <a:cubicBezTo>
                  <a:pt x="479" y="268"/>
                  <a:pt x="479" y="271"/>
                  <a:pt x="481" y="267"/>
                </a:cubicBezTo>
                <a:cubicBezTo>
                  <a:pt x="484" y="264"/>
                  <a:pt x="480" y="261"/>
                  <a:pt x="478" y="259"/>
                </a:cubicBezTo>
                <a:cubicBezTo>
                  <a:pt x="475" y="256"/>
                  <a:pt x="478" y="254"/>
                  <a:pt x="475" y="253"/>
                </a:cubicBezTo>
                <a:cubicBezTo>
                  <a:pt x="472" y="251"/>
                  <a:pt x="471" y="249"/>
                  <a:pt x="475" y="249"/>
                </a:cubicBezTo>
                <a:cubicBezTo>
                  <a:pt x="479" y="250"/>
                  <a:pt x="481" y="249"/>
                  <a:pt x="483" y="247"/>
                </a:cubicBezTo>
                <a:cubicBezTo>
                  <a:pt x="485" y="244"/>
                  <a:pt x="478" y="244"/>
                  <a:pt x="481" y="242"/>
                </a:cubicBezTo>
                <a:cubicBezTo>
                  <a:pt x="484" y="240"/>
                  <a:pt x="481" y="238"/>
                  <a:pt x="478" y="238"/>
                </a:cubicBezTo>
                <a:cubicBezTo>
                  <a:pt x="475" y="238"/>
                  <a:pt x="472" y="237"/>
                  <a:pt x="472" y="234"/>
                </a:cubicBezTo>
                <a:cubicBezTo>
                  <a:pt x="472" y="231"/>
                  <a:pt x="466" y="233"/>
                  <a:pt x="463" y="231"/>
                </a:cubicBezTo>
                <a:cubicBezTo>
                  <a:pt x="460" y="230"/>
                  <a:pt x="452" y="230"/>
                  <a:pt x="450" y="230"/>
                </a:cubicBezTo>
                <a:cubicBezTo>
                  <a:pt x="449" y="231"/>
                  <a:pt x="448" y="238"/>
                  <a:pt x="451" y="238"/>
                </a:cubicBezTo>
                <a:cubicBezTo>
                  <a:pt x="454" y="238"/>
                  <a:pt x="456" y="241"/>
                  <a:pt x="454" y="242"/>
                </a:cubicBezTo>
                <a:cubicBezTo>
                  <a:pt x="451" y="243"/>
                  <a:pt x="454" y="246"/>
                  <a:pt x="452" y="245"/>
                </a:cubicBezTo>
                <a:cubicBezTo>
                  <a:pt x="450" y="245"/>
                  <a:pt x="448" y="244"/>
                  <a:pt x="447" y="249"/>
                </a:cubicBezTo>
                <a:cubicBezTo>
                  <a:pt x="446" y="254"/>
                  <a:pt x="446" y="255"/>
                  <a:pt x="443" y="257"/>
                </a:cubicBezTo>
                <a:cubicBezTo>
                  <a:pt x="440" y="259"/>
                  <a:pt x="442" y="252"/>
                  <a:pt x="440" y="252"/>
                </a:cubicBezTo>
                <a:cubicBezTo>
                  <a:pt x="437" y="252"/>
                  <a:pt x="436" y="258"/>
                  <a:pt x="438" y="258"/>
                </a:cubicBezTo>
                <a:cubicBezTo>
                  <a:pt x="441" y="259"/>
                  <a:pt x="441" y="261"/>
                  <a:pt x="441" y="263"/>
                </a:cubicBezTo>
                <a:cubicBezTo>
                  <a:pt x="442" y="266"/>
                  <a:pt x="438" y="264"/>
                  <a:pt x="436" y="267"/>
                </a:cubicBezTo>
                <a:cubicBezTo>
                  <a:pt x="434" y="270"/>
                  <a:pt x="434" y="266"/>
                  <a:pt x="431" y="264"/>
                </a:cubicBezTo>
                <a:cubicBezTo>
                  <a:pt x="429" y="262"/>
                  <a:pt x="426" y="258"/>
                  <a:pt x="426" y="255"/>
                </a:cubicBezTo>
                <a:cubicBezTo>
                  <a:pt x="426" y="253"/>
                  <a:pt x="427" y="252"/>
                  <a:pt x="429" y="252"/>
                </a:cubicBezTo>
                <a:cubicBezTo>
                  <a:pt x="431" y="251"/>
                  <a:pt x="429" y="250"/>
                  <a:pt x="429" y="246"/>
                </a:cubicBezTo>
                <a:cubicBezTo>
                  <a:pt x="429" y="243"/>
                  <a:pt x="427" y="244"/>
                  <a:pt x="424" y="241"/>
                </a:cubicBezTo>
                <a:cubicBezTo>
                  <a:pt x="421" y="237"/>
                  <a:pt x="418" y="237"/>
                  <a:pt x="416" y="239"/>
                </a:cubicBezTo>
                <a:cubicBezTo>
                  <a:pt x="415" y="241"/>
                  <a:pt x="416" y="244"/>
                  <a:pt x="413" y="245"/>
                </a:cubicBezTo>
                <a:cubicBezTo>
                  <a:pt x="411" y="246"/>
                  <a:pt x="412" y="251"/>
                  <a:pt x="410" y="251"/>
                </a:cubicBezTo>
                <a:cubicBezTo>
                  <a:pt x="408" y="252"/>
                  <a:pt x="409" y="242"/>
                  <a:pt x="407" y="242"/>
                </a:cubicBezTo>
                <a:cubicBezTo>
                  <a:pt x="405" y="241"/>
                  <a:pt x="405" y="239"/>
                  <a:pt x="408" y="238"/>
                </a:cubicBezTo>
                <a:cubicBezTo>
                  <a:pt x="411" y="238"/>
                  <a:pt x="412" y="235"/>
                  <a:pt x="410" y="235"/>
                </a:cubicBezTo>
                <a:cubicBezTo>
                  <a:pt x="408" y="235"/>
                  <a:pt x="404" y="232"/>
                  <a:pt x="402" y="232"/>
                </a:cubicBezTo>
                <a:cubicBezTo>
                  <a:pt x="400" y="231"/>
                  <a:pt x="398" y="235"/>
                  <a:pt x="396" y="233"/>
                </a:cubicBezTo>
                <a:cubicBezTo>
                  <a:pt x="394" y="232"/>
                  <a:pt x="396" y="228"/>
                  <a:pt x="396" y="226"/>
                </a:cubicBezTo>
                <a:cubicBezTo>
                  <a:pt x="397" y="224"/>
                  <a:pt x="399" y="227"/>
                  <a:pt x="401" y="225"/>
                </a:cubicBezTo>
                <a:cubicBezTo>
                  <a:pt x="403" y="222"/>
                  <a:pt x="396" y="222"/>
                  <a:pt x="396" y="220"/>
                </a:cubicBezTo>
                <a:cubicBezTo>
                  <a:pt x="396" y="217"/>
                  <a:pt x="391" y="216"/>
                  <a:pt x="389" y="215"/>
                </a:cubicBezTo>
                <a:cubicBezTo>
                  <a:pt x="387" y="214"/>
                  <a:pt x="390" y="210"/>
                  <a:pt x="389" y="208"/>
                </a:cubicBezTo>
                <a:cubicBezTo>
                  <a:pt x="388" y="206"/>
                  <a:pt x="382" y="201"/>
                  <a:pt x="379" y="201"/>
                </a:cubicBezTo>
                <a:cubicBezTo>
                  <a:pt x="376" y="202"/>
                  <a:pt x="375" y="197"/>
                  <a:pt x="377" y="198"/>
                </a:cubicBezTo>
                <a:cubicBezTo>
                  <a:pt x="379" y="198"/>
                  <a:pt x="380" y="197"/>
                  <a:pt x="383" y="193"/>
                </a:cubicBezTo>
                <a:cubicBezTo>
                  <a:pt x="386" y="190"/>
                  <a:pt x="386" y="189"/>
                  <a:pt x="384" y="188"/>
                </a:cubicBezTo>
                <a:cubicBezTo>
                  <a:pt x="382" y="187"/>
                  <a:pt x="381" y="185"/>
                  <a:pt x="385" y="185"/>
                </a:cubicBezTo>
                <a:cubicBezTo>
                  <a:pt x="388" y="186"/>
                  <a:pt x="395" y="188"/>
                  <a:pt x="397" y="186"/>
                </a:cubicBezTo>
                <a:cubicBezTo>
                  <a:pt x="399" y="185"/>
                  <a:pt x="406" y="174"/>
                  <a:pt x="409" y="171"/>
                </a:cubicBezTo>
                <a:cubicBezTo>
                  <a:pt x="411" y="167"/>
                  <a:pt x="407" y="166"/>
                  <a:pt x="400" y="167"/>
                </a:cubicBezTo>
                <a:cubicBezTo>
                  <a:pt x="394" y="168"/>
                  <a:pt x="392" y="165"/>
                  <a:pt x="387" y="164"/>
                </a:cubicBezTo>
                <a:cubicBezTo>
                  <a:pt x="382" y="164"/>
                  <a:pt x="372" y="165"/>
                  <a:pt x="370" y="167"/>
                </a:cubicBezTo>
                <a:cubicBezTo>
                  <a:pt x="369" y="168"/>
                  <a:pt x="373" y="170"/>
                  <a:pt x="372" y="172"/>
                </a:cubicBezTo>
                <a:cubicBezTo>
                  <a:pt x="372" y="173"/>
                  <a:pt x="369" y="170"/>
                  <a:pt x="367" y="171"/>
                </a:cubicBezTo>
                <a:cubicBezTo>
                  <a:pt x="366" y="172"/>
                  <a:pt x="368" y="174"/>
                  <a:pt x="367" y="180"/>
                </a:cubicBezTo>
                <a:cubicBezTo>
                  <a:pt x="367" y="187"/>
                  <a:pt x="369" y="187"/>
                  <a:pt x="370" y="189"/>
                </a:cubicBezTo>
                <a:cubicBezTo>
                  <a:pt x="372" y="192"/>
                  <a:pt x="372" y="195"/>
                  <a:pt x="372" y="199"/>
                </a:cubicBezTo>
                <a:cubicBezTo>
                  <a:pt x="372" y="203"/>
                  <a:pt x="368" y="202"/>
                  <a:pt x="367" y="203"/>
                </a:cubicBezTo>
                <a:cubicBezTo>
                  <a:pt x="366" y="204"/>
                  <a:pt x="370" y="206"/>
                  <a:pt x="369" y="208"/>
                </a:cubicBezTo>
                <a:cubicBezTo>
                  <a:pt x="369" y="211"/>
                  <a:pt x="365" y="207"/>
                  <a:pt x="363" y="207"/>
                </a:cubicBezTo>
                <a:cubicBezTo>
                  <a:pt x="361" y="208"/>
                  <a:pt x="359" y="214"/>
                  <a:pt x="361" y="216"/>
                </a:cubicBezTo>
                <a:cubicBezTo>
                  <a:pt x="363" y="218"/>
                  <a:pt x="364" y="218"/>
                  <a:pt x="362" y="220"/>
                </a:cubicBezTo>
                <a:cubicBezTo>
                  <a:pt x="361" y="222"/>
                  <a:pt x="359" y="226"/>
                  <a:pt x="363" y="229"/>
                </a:cubicBezTo>
                <a:cubicBezTo>
                  <a:pt x="367" y="232"/>
                  <a:pt x="375" y="232"/>
                  <a:pt x="379" y="235"/>
                </a:cubicBezTo>
                <a:cubicBezTo>
                  <a:pt x="383" y="237"/>
                  <a:pt x="377" y="236"/>
                  <a:pt x="379" y="239"/>
                </a:cubicBezTo>
                <a:cubicBezTo>
                  <a:pt x="381" y="242"/>
                  <a:pt x="376" y="243"/>
                  <a:pt x="377" y="245"/>
                </a:cubicBezTo>
                <a:cubicBezTo>
                  <a:pt x="377" y="248"/>
                  <a:pt x="378" y="246"/>
                  <a:pt x="380" y="242"/>
                </a:cubicBezTo>
                <a:cubicBezTo>
                  <a:pt x="383" y="239"/>
                  <a:pt x="384" y="244"/>
                  <a:pt x="384" y="247"/>
                </a:cubicBezTo>
                <a:cubicBezTo>
                  <a:pt x="384" y="250"/>
                  <a:pt x="381" y="248"/>
                  <a:pt x="379" y="252"/>
                </a:cubicBezTo>
                <a:cubicBezTo>
                  <a:pt x="376" y="255"/>
                  <a:pt x="374" y="256"/>
                  <a:pt x="371" y="255"/>
                </a:cubicBezTo>
                <a:cubicBezTo>
                  <a:pt x="367" y="254"/>
                  <a:pt x="369" y="260"/>
                  <a:pt x="371" y="263"/>
                </a:cubicBezTo>
                <a:cubicBezTo>
                  <a:pt x="372" y="266"/>
                  <a:pt x="370" y="267"/>
                  <a:pt x="366" y="266"/>
                </a:cubicBezTo>
                <a:cubicBezTo>
                  <a:pt x="362" y="265"/>
                  <a:pt x="360" y="262"/>
                  <a:pt x="362" y="259"/>
                </a:cubicBezTo>
                <a:cubicBezTo>
                  <a:pt x="364" y="256"/>
                  <a:pt x="366" y="253"/>
                  <a:pt x="363" y="253"/>
                </a:cubicBezTo>
                <a:cubicBezTo>
                  <a:pt x="361" y="253"/>
                  <a:pt x="356" y="253"/>
                  <a:pt x="354" y="250"/>
                </a:cubicBezTo>
                <a:cubicBezTo>
                  <a:pt x="352" y="248"/>
                  <a:pt x="355" y="249"/>
                  <a:pt x="360" y="249"/>
                </a:cubicBezTo>
                <a:cubicBezTo>
                  <a:pt x="365" y="250"/>
                  <a:pt x="361" y="246"/>
                  <a:pt x="364" y="246"/>
                </a:cubicBezTo>
                <a:cubicBezTo>
                  <a:pt x="368" y="246"/>
                  <a:pt x="370" y="248"/>
                  <a:pt x="373" y="245"/>
                </a:cubicBezTo>
                <a:cubicBezTo>
                  <a:pt x="376" y="243"/>
                  <a:pt x="371" y="238"/>
                  <a:pt x="369" y="239"/>
                </a:cubicBezTo>
                <a:cubicBezTo>
                  <a:pt x="366" y="239"/>
                  <a:pt x="362" y="241"/>
                  <a:pt x="362" y="238"/>
                </a:cubicBezTo>
                <a:cubicBezTo>
                  <a:pt x="362" y="236"/>
                  <a:pt x="367" y="237"/>
                  <a:pt x="369" y="237"/>
                </a:cubicBezTo>
                <a:cubicBezTo>
                  <a:pt x="371" y="236"/>
                  <a:pt x="368" y="233"/>
                  <a:pt x="364" y="234"/>
                </a:cubicBezTo>
                <a:cubicBezTo>
                  <a:pt x="361" y="235"/>
                  <a:pt x="358" y="235"/>
                  <a:pt x="355" y="232"/>
                </a:cubicBezTo>
                <a:cubicBezTo>
                  <a:pt x="352" y="229"/>
                  <a:pt x="347" y="227"/>
                  <a:pt x="346" y="234"/>
                </a:cubicBezTo>
                <a:cubicBezTo>
                  <a:pt x="345" y="241"/>
                  <a:pt x="340" y="237"/>
                  <a:pt x="338" y="240"/>
                </a:cubicBezTo>
                <a:cubicBezTo>
                  <a:pt x="336" y="242"/>
                  <a:pt x="340" y="244"/>
                  <a:pt x="345" y="244"/>
                </a:cubicBezTo>
                <a:cubicBezTo>
                  <a:pt x="350" y="244"/>
                  <a:pt x="353" y="248"/>
                  <a:pt x="351" y="248"/>
                </a:cubicBezTo>
                <a:cubicBezTo>
                  <a:pt x="349" y="248"/>
                  <a:pt x="350" y="252"/>
                  <a:pt x="347" y="250"/>
                </a:cubicBezTo>
                <a:cubicBezTo>
                  <a:pt x="345" y="249"/>
                  <a:pt x="342" y="250"/>
                  <a:pt x="344" y="253"/>
                </a:cubicBezTo>
                <a:cubicBezTo>
                  <a:pt x="346" y="255"/>
                  <a:pt x="343" y="256"/>
                  <a:pt x="344" y="258"/>
                </a:cubicBezTo>
                <a:cubicBezTo>
                  <a:pt x="344" y="260"/>
                  <a:pt x="340" y="258"/>
                  <a:pt x="336" y="258"/>
                </a:cubicBezTo>
                <a:cubicBezTo>
                  <a:pt x="332" y="257"/>
                  <a:pt x="325" y="259"/>
                  <a:pt x="320" y="260"/>
                </a:cubicBezTo>
                <a:cubicBezTo>
                  <a:pt x="315" y="261"/>
                  <a:pt x="310" y="259"/>
                  <a:pt x="308" y="257"/>
                </a:cubicBezTo>
                <a:cubicBezTo>
                  <a:pt x="306" y="254"/>
                  <a:pt x="303" y="255"/>
                  <a:pt x="299" y="255"/>
                </a:cubicBezTo>
                <a:cubicBezTo>
                  <a:pt x="296" y="255"/>
                  <a:pt x="297" y="251"/>
                  <a:pt x="292" y="251"/>
                </a:cubicBezTo>
                <a:cubicBezTo>
                  <a:pt x="287" y="251"/>
                  <a:pt x="288" y="247"/>
                  <a:pt x="288" y="245"/>
                </a:cubicBezTo>
                <a:cubicBezTo>
                  <a:pt x="287" y="242"/>
                  <a:pt x="278" y="243"/>
                  <a:pt x="275" y="245"/>
                </a:cubicBezTo>
                <a:cubicBezTo>
                  <a:pt x="271" y="247"/>
                  <a:pt x="265" y="246"/>
                  <a:pt x="263" y="250"/>
                </a:cubicBezTo>
                <a:cubicBezTo>
                  <a:pt x="261" y="254"/>
                  <a:pt x="265" y="254"/>
                  <a:pt x="267" y="254"/>
                </a:cubicBezTo>
                <a:cubicBezTo>
                  <a:pt x="269" y="254"/>
                  <a:pt x="269" y="250"/>
                  <a:pt x="274" y="251"/>
                </a:cubicBezTo>
                <a:cubicBezTo>
                  <a:pt x="279" y="252"/>
                  <a:pt x="283" y="246"/>
                  <a:pt x="285" y="248"/>
                </a:cubicBezTo>
                <a:cubicBezTo>
                  <a:pt x="287" y="250"/>
                  <a:pt x="276" y="254"/>
                  <a:pt x="272" y="255"/>
                </a:cubicBezTo>
                <a:cubicBezTo>
                  <a:pt x="267" y="256"/>
                  <a:pt x="268" y="260"/>
                  <a:pt x="272" y="266"/>
                </a:cubicBezTo>
                <a:cubicBezTo>
                  <a:pt x="277" y="273"/>
                  <a:pt x="270" y="269"/>
                  <a:pt x="270" y="272"/>
                </a:cubicBezTo>
                <a:cubicBezTo>
                  <a:pt x="270" y="275"/>
                  <a:pt x="262" y="271"/>
                  <a:pt x="265" y="270"/>
                </a:cubicBezTo>
                <a:cubicBezTo>
                  <a:pt x="269" y="269"/>
                  <a:pt x="267" y="266"/>
                  <a:pt x="265" y="264"/>
                </a:cubicBezTo>
                <a:cubicBezTo>
                  <a:pt x="262" y="261"/>
                  <a:pt x="260" y="264"/>
                  <a:pt x="260" y="261"/>
                </a:cubicBezTo>
                <a:cubicBezTo>
                  <a:pt x="261" y="259"/>
                  <a:pt x="258" y="261"/>
                  <a:pt x="255" y="259"/>
                </a:cubicBezTo>
                <a:cubicBezTo>
                  <a:pt x="253" y="257"/>
                  <a:pt x="251" y="256"/>
                  <a:pt x="248" y="258"/>
                </a:cubicBezTo>
                <a:cubicBezTo>
                  <a:pt x="245" y="259"/>
                  <a:pt x="241" y="259"/>
                  <a:pt x="233" y="260"/>
                </a:cubicBezTo>
                <a:cubicBezTo>
                  <a:pt x="226" y="261"/>
                  <a:pt x="212" y="261"/>
                  <a:pt x="209" y="259"/>
                </a:cubicBezTo>
                <a:cubicBezTo>
                  <a:pt x="207" y="256"/>
                  <a:pt x="216" y="252"/>
                  <a:pt x="219" y="252"/>
                </a:cubicBezTo>
                <a:cubicBezTo>
                  <a:pt x="221" y="253"/>
                  <a:pt x="220" y="249"/>
                  <a:pt x="216" y="246"/>
                </a:cubicBezTo>
                <a:cubicBezTo>
                  <a:pt x="211" y="243"/>
                  <a:pt x="202" y="241"/>
                  <a:pt x="202" y="243"/>
                </a:cubicBezTo>
                <a:cubicBezTo>
                  <a:pt x="203" y="245"/>
                  <a:pt x="197" y="243"/>
                  <a:pt x="191" y="242"/>
                </a:cubicBezTo>
                <a:cubicBezTo>
                  <a:pt x="184" y="241"/>
                  <a:pt x="183" y="238"/>
                  <a:pt x="179" y="238"/>
                </a:cubicBezTo>
                <a:cubicBezTo>
                  <a:pt x="175" y="238"/>
                  <a:pt x="168" y="237"/>
                  <a:pt x="163" y="233"/>
                </a:cubicBezTo>
                <a:cubicBezTo>
                  <a:pt x="158" y="229"/>
                  <a:pt x="146" y="230"/>
                  <a:pt x="145" y="234"/>
                </a:cubicBezTo>
                <a:cubicBezTo>
                  <a:pt x="144" y="237"/>
                  <a:pt x="140" y="237"/>
                  <a:pt x="136" y="237"/>
                </a:cubicBezTo>
                <a:cubicBezTo>
                  <a:pt x="132" y="237"/>
                  <a:pt x="138" y="233"/>
                  <a:pt x="136" y="232"/>
                </a:cubicBezTo>
                <a:cubicBezTo>
                  <a:pt x="134" y="231"/>
                  <a:pt x="136" y="226"/>
                  <a:pt x="133" y="226"/>
                </a:cubicBezTo>
                <a:cubicBezTo>
                  <a:pt x="131" y="225"/>
                  <a:pt x="128" y="237"/>
                  <a:pt x="123" y="237"/>
                </a:cubicBezTo>
                <a:cubicBezTo>
                  <a:pt x="117" y="237"/>
                  <a:pt x="115" y="224"/>
                  <a:pt x="110" y="221"/>
                </a:cubicBezTo>
                <a:cubicBezTo>
                  <a:pt x="106" y="218"/>
                  <a:pt x="102" y="217"/>
                  <a:pt x="106" y="222"/>
                </a:cubicBezTo>
                <a:cubicBezTo>
                  <a:pt x="109" y="227"/>
                  <a:pt x="102" y="224"/>
                  <a:pt x="103" y="227"/>
                </a:cubicBezTo>
                <a:cubicBezTo>
                  <a:pt x="103" y="230"/>
                  <a:pt x="97" y="234"/>
                  <a:pt x="97" y="232"/>
                </a:cubicBezTo>
                <a:cubicBezTo>
                  <a:pt x="97" y="230"/>
                  <a:pt x="93" y="228"/>
                  <a:pt x="89" y="233"/>
                </a:cubicBezTo>
                <a:cubicBezTo>
                  <a:pt x="85" y="238"/>
                  <a:pt x="82" y="238"/>
                  <a:pt x="81" y="236"/>
                </a:cubicBezTo>
                <a:cubicBezTo>
                  <a:pt x="81" y="234"/>
                  <a:pt x="68" y="241"/>
                  <a:pt x="69" y="243"/>
                </a:cubicBezTo>
                <a:cubicBezTo>
                  <a:pt x="69" y="245"/>
                  <a:pt x="67" y="246"/>
                  <a:pt x="64" y="246"/>
                </a:cubicBezTo>
                <a:cubicBezTo>
                  <a:pt x="60" y="246"/>
                  <a:pt x="63" y="243"/>
                  <a:pt x="66" y="242"/>
                </a:cubicBezTo>
                <a:cubicBezTo>
                  <a:pt x="69" y="240"/>
                  <a:pt x="77" y="234"/>
                  <a:pt x="81" y="233"/>
                </a:cubicBezTo>
                <a:cubicBezTo>
                  <a:pt x="85" y="232"/>
                  <a:pt x="94" y="229"/>
                  <a:pt x="94" y="227"/>
                </a:cubicBezTo>
                <a:cubicBezTo>
                  <a:pt x="94" y="225"/>
                  <a:pt x="90" y="226"/>
                  <a:pt x="87" y="226"/>
                </a:cubicBezTo>
                <a:cubicBezTo>
                  <a:pt x="84" y="225"/>
                  <a:pt x="79" y="229"/>
                  <a:pt x="74" y="231"/>
                </a:cubicBezTo>
                <a:cubicBezTo>
                  <a:pt x="69" y="233"/>
                  <a:pt x="64" y="232"/>
                  <a:pt x="65" y="235"/>
                </a:cubicBezTo>
                <a:cubicBezTo>
                  <a:pt x="67" y="238"/>
                  <a:pt x="61" y="235"/>
                  <a:pt x="59" y="237"/>
                </a:cubicBezTo>
                <a:cubicBezTo>
                  <a:pt x="58" y="239"/>
                  <a:pt x="56" y="236"/>
                  <a:pt x="58" y="235"/>
                </a:cubicBezTo>
                <a:cubicBezTo>
                  <a:pt x="59" y="234"/>
                  <a:pt x="53" y="232"/>
                  <a:pt x="53" y="234"/>
                </a:cubicBezTo>
                <a:cubicBezTo>
                  <a:pt x="53" y="235"/>
                  <a:pt x="52" y="236"/>
                  <a:pt x="48" y="236"/>
                </a:cubicBezTo>
                <a:cubicBezTo>
                  <a:pt x="44" y="236"/>
                  <a:pt x="39" y="239"/>
                  <a:pt x="42" y="242"/>
                </a:cubicBezTo>
                <a:cubicBezTo>
                  <a:pt x="45" y="244"/>
                  <a:pt x="47" y="245"/>
                  <a:pt x="46" y="246"/>
                </a:cubicBezTo>
                <a:cubicBezTo>
                  <a:pt x="44" y="248"/>
                  <a:pt x="40" y="242"/>
                  <a:pt x="33" y="243"/>
                </a:cubicBezTo>
                <a:cubicBezTo>
                  <a:pt x="27" y="244"/>
                  <a:pt x="15" y="236"/>
                  <a:pt x="15" y="234"/>
                </a:cubicBezTo>
                <a:cubicBezTo>
                  <a:pt x="15" y="233"/>
                  <a:pt x="6" y="234"/>
                  <a:pt x="0" y="233"/>
                </a:cubicBezTo>
                <a:cubicBezTo>
                  <a:pt x="0" y="356"/>
                  <a:pt x="0" y="356"/>
                  <a:pt x="0" y="356"/>
                </a:cubicBezTo>
                <a:cubicBezTo>
                  <a:pt x="0" y="356"/>
                  <a:pt x="3" y="359"/>
                  <a:pt x="4" y="357"/>
                </a:cubicBezTo>
                <a:cubicBezTo>
                  <a:pt x="5" y="356"/>
                  <a:pt x="7" y="358"/>
                  <a:pt x="11" y="356"/>
                </a:cubicBezTo>
                <a:cubicBezTo>
                  <a:pt x="16" y="354"/>
                  <a:pt x="17" y="358"/>
                  <a:pt x="17" y="360"/>
                </a:cubicBezTo>
                <a:cubicBezTo>
                  <a:pt x="17" y="362"/>
                  <a:pt x="23" y="365"/>
                  <a:pt x="25" y="368"/>
                </a:cubicBezTo>
                <a:cubicBezTo>
                  <a:pt x="27" y="371"/>
                  <a:pt x="29" y="374"/>
                  <a:pt x="31" y="372"/>
                </a:cubicBezTo>
                <a:cubicBezTo>
                  <a:pt x="34" y="370"/>
                  <a:pt x="39" y="369"/>
                  <a:pt x="39" y="366"/>
                </a:cubicBezTo>
                <a:cubicBezTo>
                  <a:pt x="39" y="363"/>
                  <a:pt x="50" y="363"/>
                  <a:pt x="50" y="367"/>
                </a:cubicBezTo>
                <a:cubicBezTo>
                  <a:pt x="50" y="371"/>
                  <a:pt x="61" y="376"/>
                  <a:pt x="67" y="386"/>
                </a:cubicBezTo>
                <a:cubicBezTo>
                  <a:pt x="73" y="397"/>
                  <a:pt x="72" y="400"/>
                  <a:pt x="81" y="403"/>
                </a:cubicBezTo>
                <a:cubicBezTo>
                  <a:pt x="90" y="407"/>
                  <a:pt x="90" y="409"/>
                  <a:pt x="89" y="412"/>
                </a:cubicBezTo>
                <a:cubicBezTo>
                  <a:pt x="88" y="415"/>
                  <a:pt x="94" y="417"/>
                  <a:pt x="90" y="419"/>
                </a:cubicBezTo>
                <a:cubicBezTo>
                  <a:pt x="89" y="420"/>
                  <a:pt x="87" y="422"/>
                  <a:pt x="85" y="423"/>
                </a:cubicBezTo>
                <a:cubicBezTo>
                  <a:pt x="85" y="425"/>
                  <a:pt x="87" y="426"/>
                  <a:pt x="88" y="427"/>
                </a:cubicBezTo>
                <a:cubicBezTo>
                  <a:pt x="90" y="429"/>
                  <a:pt x="84" y="429"/>
                  <a:pt x="86" y="431"/>
                </a:cubicBezTo>
                <a:cubicBezTo>
                  <a:pt x="88" y="432"/>
                  <a:pt x="86" y="435"/>
                  <a:pt x="88" y="437"/>
                </a:cubicBezTo>
                <a:cubicBezTo>
                  <a:pt x="89" y="439"/>
                  <a:pt x="93" y="438"/>
                  <a:pt x="95" y="436"/>
                </a:cubicBezTo>
                <a:cubicBezTo>
                  <a:pt x="97" y="435"/>
                  <a:pt x="98" y="438"/>
                  <a:pt x="96" y="441"/>
                </a:cubicBezTo>
                <a:cubicBezTo>
                  <a:pt x="95" y="444"/>
                  <a:pt x="98" y="446"/>
                  <a:pt x="100" y="444"/>
                </a:cubicBezTo>
                <a:cubicBezTo>
                  <a:pt x="101" y="442"/>
                  <a:pt x="105" y="447"/>
                  <a:pt x="106" y="448"/>
                </a:cubicBezTo>
                <a:cubicBezTo>
                  <a:pt x="108" y="449"/>
                  <a:pt x="110" y="451"/>
                  <a:pt x="107" y="451"/>
                </a:cubicBezTo>
                <a:cubicBezTo>
                  <a:pt x="104" y="451"/>
                  <a:pt x="105" y="456"/>
                  <a:pt x="107" y="456"/>
                </a:cubicBezTo>
                <a:cubicBezTo>
                  <a:pt x="109" y="456"/>
                  <a:pt x="108" y="459"/>
                  <a:pt x="108" y="460"/>
                </a:cubicBezTo>
                <a:cubicBezTo>
                  <a:pt x="108" y="462"/>
                  <a:pt x="115" y="464"/>
                  <a:pt x="117" y="464"/>
                </a:cubicBezTo>
                <a:cubicBezTo>
                  <a:pt x="119" y="463"/>
                  <a:pt x="121" y="465"/>
                  <a:pt x="122" y="467"/>
                </a:cubicBezTo>
                <a:cubicBezTo>
                  <a:pt x="123" y="469"/>
                  <a:pt x="128" y="470"/>
                  <a:pt x="129" y="469"/>
                </a:cubicBezTo>
                <a:cubicBezTo>
                  <a:pt x="131" y="468"/>
                  <a:pt x="132" y="471"/>
                  <a:pt x="132" y="474"/>
                </a:cubicBezTo>
                <a:cubicBezTo>
                  <a:pt x="133" y="476"/>
                  <a:pt x="136" y="475"/>
                  <a:pt x="138" y="475"/>
                </a:cubicBezTo>
                <a:cubicBezTo>
                  <a:pt x="141" y="475"/>
                  <a:pt x="142" y="478"/>
                  <a:pt x="143" y="477"/>
                </a:cubicBezTo>
                <a:cubicBezTo>
                  <a:pt x="146" y="476"/>
                  <a:pt x="147" y="481"/>
                  <a:pt x="149" y="485"/>
                </a:cubicBezTo>
                <a:cubicBezTo>
                  <a:pt x="371" y="484"/>
                  <a:pt x="371" y="484"/>
                  <a:pt x="371" y="484"/>
                </a:cubicBezTo>
                <a:cubicBezTo>
                  <a:pt x="371" y="484"/>
                  <a:pt x="371" y="478"/>
                  <a:pt x="374" y="480"/>
                </a:cubicBezTo>
                <a:cubicBezTo>
                  <a:pt x="376" y="482"/>
                  <a:pt x="374" y="485"/>
                  <a:pt x="377" y="486"/>
                </a:cubicBezTo>
                <a:cubicBezTo>
                  <a:pt x="380" y="487"/>
                  <a:pt x="382" y="489"/>
                  <a:pt x="384" y="488"/>
                </a:cubicBezTo>
                <a:cubicBezTo>
                  <a:pt x="386" y="488"/>
                  <a:pt x="389" y="485"/>
                  <a:pt x="391" y="489"/>
                </a:cubicBezTo>
                <a:cubicBezTo>
                  <a:pt x="394" y="492"/>
                  <a:pt x="396" y="489"/>
                  <a:pt x="398" y="491"/>
                </a:cubicBezTo>
                <a:cubicBezTo>
                  <a:pt x="400" y="493"/>
                  <a:pt x="403" y="495"/>
                  <a:pt x="405" y="493"/>
                </a:cubicBezTo>
                <a:cubicBezTo>
                  <a:pt x="407" y="490"/>
                  <a:pt x="413" y="493"/>
                  <a:pt x="417" y="494"/>
                </a:cubicBezTo>
                <a:cubicBezTo>
                  <a:pt x="420" y="491"/>
                  <a:pt x="424" y="484"/>
                  <a:pt x="427" y="484"/>
                </a:cubicBezTo>
                <a:cubicBezTo>
                  <a:pt x="432" y="484"/>
                  <a:pt x="443" y="485"/>
                  <a:pt x="444" y="491"/>
                </a:cubicBezTo>
                <a:cubicBezTo>
                  <a:pt x="445" y="498"/>
                  <a:pt x="452" y="492"/>
                  <a:pt x="453" y="498"/>
                </a:cubicBezTo>
                <a:cubicBezTo>
                  <a:pt x="453" y="502"/>
                  <a:pt x="458" y="506"/>
                  <a:pt x="457" y="509"/>
                </a:cubicBezTo>
                <a:cubicBezTo>
                  <a:pt x="459" y="510"/>
                  <a:pt x="460" y="511"/>
                  <a:pt x="462" y="512"/>
                </a:cubicBezTo>
                <a:cubicBezTo>
                  <a:pt x="464" y="511"/>
                  <a:pt x="470" y="512"/>
                  <a:pt x="474" y="514"/>
                </a:cubicBezTo>
                <a:cubicBezTo>
                  <a:pt x="479" y="515"/>
                  <a:pt x="487" y="511"/>
                  <a:pt x="489" y="517"/>
                </a:cubicBezTo>
                <a:cubicBezTo>
                  <a:pt x="492" y="524"/>
                  <a:pt x="497" y="528"/>
                  <a:pt x="492" y="529"/>
                </a:cubicBezTo>
                <a:cubicBezTo>
                  <a:pt x="487" y="529"/>
                  <a:pt x="481" y="522"/>
                  <a:pt x="482" y="526"/>
                </a:cubicBezTo>
                <a:cubicBezTo>
                  <a:pt x="482" y="530"/>
                  <a:pt x="479" y="528"/>
                  <a:pt x="479" y="533"/>
                </a:cubicBezTo>
                <a:cubicBezTo>
                  <a:pt x="479" y="539"/>
                  <a:pt x="476" y="546"/>
                  <a:pt x="473" y="546"/>
                </a:cubicBezTo>
                <a:cubicBezTo>
                  <a:pt x="473" y="546"/>
                  <a:pt x="473" y="546"/>
                  <a:pt x="473" y="546"/>
                </a:cubicBezTo>
                <a:cubicBezTo>
                  <a:pt x="473" y="548"/>
                  <a:pt x="473" y="550"/>
                  <a:pt x="474" y="552"/>
                </a:cubicBezTo>
                <a:cubicBezTo>
                  <a:pt x="477" y="550"/>
                  <a:pt x="481" y="547"/>
                  <a:pt x="484" y="547"/>
                </a:cubicBezTo>
                <a:cubicBezTo>
                  <a:pt x="490" y="547"/>
                  <a:pt x="491" y="550"/>
                  <a:pt x="495" y="548"/>
                </a:cubicBezTo>
                <a:cubicBezTo>
                  <a:pt x="498" y="545"/>
                  <a:pt x="499" y="544"/>
                  <a:pt x="500" y="546"/>
                </a:cubicBezTo>
                <a:cubicBezTo>
                  <a:pt x="500" y="546"/>
                  <a:pt x="500" y="547"/>
                  <a:pt x="500" y="547"/>
                </a:cubicBezTo>
                <a:cubicBezTo>
                  <a:pt x="501" y="546"/>
                  <a:pt x="502" y="545"/>
                  <a:pt x="502" y="545"/>
                </a:cubicBezTo>
                <a:cubicBezTo>
                  <a:pt x="502" y="544"/>
                  <a:pt x="502" y="543"/>
                  <a:pt x="502" y="542"/>
                </a:cubicBezTo>
                <a:cubicBezTo>
                  <a:pt x="498" y="542"/>
                  <a:pt x="497" y="542"/>
                  <a:pt x="496" y="540"/>
                </a:cubicBezTo>
                <a:cubicBezTo>
                  <a:pt x="494" y="536"/>
                  <a:pt x="507" y="533"/>
                  <a:pt x="512" y="534"/>
                </a:cubicBezTo>
                <a:cubicBezTo>
                  <a:pt x="518" y="534"/>
                  <a:pt x="521" y="530"/>
                  <a:pt x="523" y="533"/>
                </a:cubicBezTo>
                <a:cubicBezTo>
                  <a:pt x="527" y="530"/>
                  <a:pt x="533" y="525"/>
                  <a:pt x="534" y="525"/>
                </a:cubicBezTo>
                <a:cubicBezTo>
                  <a:pt x="536" y="525"/>
                  <a:pt x="562" y="524"/>
                  <a:pt x="562" y="524"/>
                </a:cubicBezTo>
                <a:cubicBezTo>
                  <a:pt x="562" y="524"/>
                  <a:pt x="571" y="519"/>
                  <a:pt x="572" y="514"/>
                </a:cubicBezTo>
                <a:cubicBezTo>
                  <a:pt x="573" y="509"/>
                  <a:pt x="579" y="497"/>
                  <a:pt x="582" y="500"/>
                </a:cubicBezTo>
                <a:cubicBezTo>
                  <a:pt x="585" y="502"/>
                  <a:pt x="592" y="500"/>
                  <a:pt x="593" y="503"/>
                </a:cubicBezTo>
                <a:cubicBezTo>
                  <a:pt x="593" y="505"/>
                  <a:pt x="590" y="513"/>
                  <a:pt x="599" y="525"/>
                </a:cubicBezTo>
                <a:cubicBezTo>
                  <a:pt x="603" y="523"/>
                  <a:pt x="606" y="521"/>
                  <a:pt x="608" y="522"/>
                </a:cubicBezTo>
                <a:cubicBezTo>
                  <a:pt x="611" y="522"/>
                  <a:pt x="616" y="517"/>
                  <a:pt x="617" y="515"/>
                </a:cubicBezTo>
                <a:cubicBezTo>
                  <a:pt x="619" y="512"/>
                  <a:pt x="621" y="517"/>
                  <a:pt x="618" y="518"/>
                </a:cubicBezTo>
                <a:cubicBezTo>
                  <a:pt x="615" y="519"/>
                  <a:pt x="620" y="521"/>
                  <a:pt x="625" y="521"/>
                </a:cubicBezTo>
                <a:cubicBezTo>
                  <a:pt x="630" y="521"/>
                  <a:pt x="623" y="523"/>
                  <a:pt x="619" y="523"/>
                </a:cubicBezTo>
                <a:cubicBezTo>
                  <a:pt x="615" y="522"/>
                  <a:pt x="614" y="523"/>
                  <a:pt x="609" y="528"/>
                </a:cubicBezTo>
                <a:cubicBezTo>
                  <a:pt x="604" y="533"/>
                  <a:pt x="605" y="534"/>
                  <a:pt x="608" y="537"/>
                </a:cubicBezTo>
                <a:cubicBezTo>
                  <a:pt x="611" y="539"/>
                  <a:pt x="614" y="538"/>
                  <a:pt x="618" y="535"/>
                </a:cubicBezTo>
                <a:cubicBezTo>
                  <a:pt x="622" y="532"/>
                  <a:pt x="622" y="528"/>
                  <a:pt x="626" y="528"/>
                </a:cubicBezTo>
                <a:cubicBezTo>
                  <a:pt x="630" y="529"/>
                  <a:pt x="640" y="525"/>
                  <a:pt x="645" y="523"/>
                </a:cubicBezTo>
                <a:cubicBezTo>
                  <a:pt x="649" y="522"/>
                  <a:pt x="646" y="521"/>
                  <a:pt x="646" y="519"/>
                </a:cubicBezTo>
                <a:cubicBezTo>
                  <a:pt x="646" y="517"/>
                  <a:pt x="654" y="517"/>
                  <a:pt x="657" y="515"/>
                </a:cubicBezTo>
                <a:cubicBezTo>
                  <a:pt x="660" y="513"/>
                  <a:pt x="656" y="512"/>
                  <a:pt x="654" y="512"/>
                </a:cubicBezTo>
                <a:close/>
                <a:moveTo>
                  <a:pt x="190" y="281"/>
                </a:moveTo>
                <a:cubicBezTo>
                  <a:pt x="185" y="287"/>
                  <a:pt x="183" y="288"/>
                  <a:pt x="179" y="287"/>
                </a:cubicBezTo>
                <a:cubicBezTo>
                  <a:pt x="174" y="286"/>
                  <a:pt x="171" y="288"/>
                  <a:pt x="173" y="290"/>
                </a:cubicBezTo>
                <a:cubicBezTo>
                  <a:pt x="176" y="292"/>
                  <a:pt x="176" y="293"/>
                  <a:pt x="171" y="294"/>
                </a:cubicBezTo>
                <a:cubicBezTo>
                  <a:pt x="166" y="295"/>
                  <a:pt x="163" y="299"/>
                  <a:pt x="161" y="299"/>
                </a:cubicBezTo>
                <a:cubicBezTo>
                  <a:pt x="159" y="298"/>
                  <a:pt x="169" y="291"/>
                  <a:pt x="166" y="289"/>
                </a:cubicBezTo>
                <a:cubicBezTo>
                  <a:pt x="164" y="287"/>
                  <a:pt x="157" y="292"/>
                  <a:pt x="157" y="295"/>
                </a:cubicBezTo>
                <a:cubicBezTo>
                  <a:pt x="157" y="297"/>
                  <a:pt x="152" y="297"/>
                  <a:pt x="150" y="297"/>
                </a:cubicBezTo>
                <a:cubicBezTo>
                  <a:pt x="147" y="297"/>
                  <a:pt x="143" y="294"/>
                  <a:pt x="146" y="294"/>
                </a:cubicBezTo>
                <a:cubicBezTo>
                  <a:pt x="149" y="294"/>
                  <a:pt x="147" y="291"/>
                  <a:pt x="151" y="289"/>
                </a:cubicBezTo>
                <a:cubicBezTo>
                  <a:pt x="154" y="288"/>
                  <a:pt x="150" y="286"/>
                  <a:pt x="151" y="284"/>
                </a:cubicBezTo>
                <a:cubicBezTo>
                  <a:pt x="152" y="283"/>
                  <a:pt x="160" y="286"/>
                  <a:pt x="160" y="283"/>
                </a:cubicBezTo>
                <a:cubicBezTo>
                  <a:pt x="160" y="280"/>
                  <a:pt x="152" y="278"/>
                  <a:pt x="150" y="280"/>
                </a:cubicBezTo>
                <a:cubicBezTo>
                  <a:pt x="147" y="281"/>
                  <a:pt x="141" y="285"/>
                  <a:pt x="134" y="282"/>
                </a:cubicBezTo>
                <a:cubicBezTo>
                  <a:pt x="132" y="281"/>
                  <a:pt x="152" y="279"/>
                  <a:pt x="156" y="276"/>
                </a:cubicBezTo>
                <a:cubicBezTo>
                  <a:pt x="159" y="273"/>
                  <a:pt x="174" y="269"/>
                  <a:pt x="175" y="272"/>
                </a:cubicBezTo>
                <a:cubicBezTo>
                  <a:pt x="177" y="275"/>
                  <a:pt x="167" y="277"/>
                  <a:pt x="172" y="279"/>
                </a:cubicBezTo>
                <a:cubicBezTo>
                  <a:pt x="176" y="282"/>
                  <a:pt x="184" y="280"/>
                  <a:pt x="185" y="277"/>
                </a:cubicBezTo>
                <a:cubicBezTo>
                  <a:pt x="187" y="275"/>
                  <a:pt x="194" y="275"/>
                  <a:pt x="190" y="281"/>
                </a:cubicBezTo>
                <a:close/>
                <a:moveTo>
                  <a:pt x="235" y="338"/>
                </a:moveTo>
                <a:cubicBezTo>
                  <a:pt x="229" y="343"/>
                  <a:pt x="230" y="342"/>
                  <a:pt x="225" y="343"/>
                </a:cubicBezTo>
                <a:cubicBezTo>
                  <a:pt x="220" y="343"/>
                  <a:pt x="224" y="348"/>
                  <a:pt x="218" y="349"/>
                </a:cubicBezTo>
                <a:cubicBezTo>
                  <a:pt x="212" y="349"/>
                  <a:pt x="198" y="350"/>
                  <a:pt x="196" y="346"/>
                </a:cubicBezTo>
                <a:cubicBezTo>
                  <a:pt x="196" y="345"/>
                  <a:pt x="204" y="346"/>
                  <a:pt x="204" y="344"/>
                </a:cubicBezTo>
                <a:cubicBezTo>
                  <a:pt x="205" y="341"/>
                  <a:pt x="207" y="338"/>
                  <a:pt x="211" y="338"/>
                </a:cubicBezTo>
                <a:cubicBezTo>
                  <a:pt x="214" y="338"/>
                  <a:pt x="214" y="333"/>
                  <a:pt x="208" y="330"/>
                </a:cubicBezTo>
                <a:cubicBezTo>
                  <a:pt x="202" y="327"/>
                  <a:pt x="217" y="325"/>
                  <a:pt x="220" y="330"/>
                </a:cubicBezTo>
                <a:cubicBezTo>
                  <a:pt x="223" y="334"/>
                  <a:pt x="229" y="338"/>
                  <a:pt x="232" y="334"/>
                </a:cubicBezTo>
                <a:cubicBezTo>
                  <a:pt x="235" y="331"/>
                  <a:pt x="254" y="322"/>
                  <a:pt x="254" y="326"/>
                </a:cubicBezTo>
                <a:cubicBezTo>
                  <a:pt x="254" y="331"/>
                  <a:pt x="240" y="333"/>
                  <a:pt x="235" y="338"/>
                </a:cubicBezTo>
                <a:close/>
                <a:moveTo>
                  <a:pt x="359" y="468"/>
                </a:moveTo>
                <a:cubicBezTo>
                  <a:pt x="355" y="468"/>
                  <a:pt x="359" y="458"/>
                  <a:pt x="352" y="454"/>
                </a:cubicBezTo>
                <a:cubicBezTo>
                  <a:pt x="344" y="449"/>
                  <a:pt x="340" y="440"/>
                  <a:pt x="340" y="436"/>
                </a:cubicBezTo>
                <a:cubicBezTo>
                  <a:pt x="340" y="431"/>
                  <a:pt x="347" y="429"/>
                  <a:pt x="350" y="433"/>
                </a:cubicBezTo>
                <a:cubicBezTo>
                  <a:pt x="353" y="436"/>
                  <a:pt x="357" y="451"/>
                  <a:pt x="360" y="455"/>
                </a:cubicBezTo>
                <a:cubicBezTo>
                  <a:pt x="362" y="460"/>
                  <a:pt x="362" y="468"/>
                  <a:pt x="359" y="46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6" name="Freeform 129">
            <a:extLst>
              <a:ext uri="{FF2B5EF4-FFF2-40B4-BE49-F238E27FC236}">
                <a16:creationId xmlns:a16="http://schemas.microsoft.com/office/drawing/2014/main" id="{B775451F-1B3D-4EA3-B0AD-E3A08416A2D4}"/>
              </a:ext>
            </a:extLst>
          </p:cNvPr>
          <p:cNvSpPr>
            <a:spLocks noEditPoints="1"/>
          </p:cNvSpPr>
          <p:nvPr/>
        </p:nvSpPr>
        <p:spPr bwMode="auto">
          <a:xfrm>
            <a:off x="2435716" y="2883467"/>
            <a:ext cx="2063447" cy="1397751"/>
          </a:xfrm>
          <a:custGeom>
            <a:avLst/>
            <a:gdLst>
              <a:gd name="T0" fmla="*/ 249 w 817"/>
              <a:gd name="T1" fmla="*/ 164 h 556"/>
              <a:gd name="T2" fmla="*/ 218 w 817"/>
              <a:gd name="T3" fmla="*/ 25 h 556"/>
              <a:gd name="T4" fmla="*/ 132 w 817"/>
              <a:gd name="T5" fmla="*/ 15 h 556"/>
              <a:gd name="T6" fmla="*/ 96 w 817"/>
              <a:gd name="T7" fmla="*/ 8 h 556"/>
              <a:gd name="T8" fmla="*/ 66 w 817"/>
              <a:gd name="T9" fmla="*/ 15 h 556"/>
              <a:gd name="T10" fmla="*/ 13 w 817"/>
              <a:gd name="T11" fmla="*/ 42 h 556"/>
              <a:gd name="T12" fmla="*/ 50 w 817"/>
              <a:gd name="T13" fmla="*/ 74 h 556"/>
              <a:gd name="T14" fmla="*/ 12 w 817"/>
              <a:gd name="T15" fmla="*/ 76 h 556"/>
              <a:gd name="T16" fmla="*/ 42 w 817"/>
              <a:gd name="T17" fmla="*/ 97 h 556"/>
              <a:gd name="T18" fmla="*/ 30 w 817"/>
              <a:gd name="T19" fmla="*/ 113 h 556"/>
              <a:gd name="T20" fmla="*/ 32 w 817"/>
              <a:gd name="T21" fmla="*/ 156 h 556"/>
              <a:gd name="T22" fmla="*/ 68 w 817"/>
              <a:gd name="T23" fmla="*/ 168 h 556"/>
              <a:gd name="T24" fmla="*/ 72 w 817"/>
              <a:gd name="T25" fmla="*/ 192 h 556"/>
              <a:gd name="T26" fmla="*/ 60 w 817"/>
              <a:gd name="T27" fmla="*/ 205 h 556"/>
              <a:gd name="T28" fmla="*/ 104 w 817"/>
              <a:gd name="T29" fmla="*/ 178 h 556"/>
              <a:gd name="T30" fmla="*/ 123 w 817"/>
              <a:gd name="T31" fmla="*/ 152 h 556"/>
              <a:gd name="T32" fmla="*/ 136 w 817"/>
              <a:gd name="T33" fmla="*/ 143 h 556"/>
              <a:gd name="T34" fmla="*/ 161 w 817"/>
              <a:gd name="T35" fmla="*/ 154 h 556"/>
              <a:gd name="T36" fmla="*/ 177 w 817"/>
              <a:gd name="T37" fmla="*/ 144 h 556"/>
              <a:gd name="T38" fmla="*/ 196 w 817"/>
              <a:gd name="T39" fmla="*/ 152 h 556"/>
              <a:gd name="T40" fmla="*/ 242 w 817"/>
              <a:gd name="T41" fmla="*/ 166 h 556"/>
              <a:gd name="T42" fmla="*/ 267 w 817"/>
              <a:gd name="T43" fmla="*/ 177 h 556"/>
              <a:gd name="T44" fmla="*/ 268 w 817"/>
              <a:gd name="T45" fmla="*/ 187 h 556"/>
              <a:gd name="T46" fmla="*/ 277 w 817"/>
              <a:gd name="T47" fmla="*/ 188 h 556"/>
              <a:gd name="T48" fmla="*/ 285 w 817"/>
              <a:gd name="T49" fmla="*/ 196 h 556"/>
              <a:gd name="T50" fmla="*/ 282 w 817"/>
              <a:gd name="T51" fmla="*/ 214 h 556"/>
              <a:gd name="T52" fmla="*/ 300 w 817"/>
              <a:gd name="T53" fmla="*/ 214 h 556"/>
              <a:gd name="T54" fmla="*/ 10 w 817"/>
              <a:gd name="T55" fmla="*/ 223 h 556"/>
              <a:gd name="T56" fmla="*/ 127 w 817"/>
              <a:gd name="T57" fmla="*/ 171 h 556"/>
              <a:gd name="T58" fmla="*/ 126 w 817"/>
              <a:gd name="T59" fmla="*/ 183 h 556"/>
              <a:gd name="T60" fmla="*/ 17 w 817"/>
              <a:gd name="T61" fmla="*/ 156 h 556"/>
              <a:gd name="T62" fmla="*/ 100 w 817"/>
              <a:gd name="T63" fmla="*/ 544 h 556"/>
              <a:gd name="T64" fmla="*/ 66 w 817"/>
              <a:gd name="T65" fmla="*/ 528 h 556"/>
              <a:gd name="T66" fmla="*/ 790 w 817"/>
              <a:gd name="T67" fmla="*/ 306 h 556"/>
              <a:gd name="T68" fmla="*/ 720 w 817"/>
              <a:gd name="T69" fmla="*/ 334 h 556"/>
              <a:gd name="T70" fmla="*/ 692 w 817"/>
              <a:gd name="T71" fmla="*/ 344 h 556"/>
              <a:gd name="T72" fmla="*/ 662 w 817"/>
              <a:gd name="T73" fmla="*/ 319 h 556"/>
              <a:gd name="T74" fmla="*/ 679 w 817"/>
              <a:gd name="T75" fmla="*/ 305 h 556"/>
              <a:gd name="T76" fmla="*/ 646 w 817"/>
              <a:gd name="T77" fmla="*/ 297 h 556"/>
              <a:gd name="T78" fmla="*/ 623 w 817"/>
              <a:gd name="T79" fmla="*/ 285 h 556"/>
              <a:gd name="T80" fmla="*/ 589 w 817"/>
              <a:gd name="T81" fmla="*/ 276 h 556"/>
              <a:gd name="T82" fmla="*/ 365 w 817"/>
              <a:gd name="T83" fmla="*/ 285 h 556"/>
              <a:gd name="T84" fmla="*/ 359 w 817"/>
              <a:gd name="T85" fmla="*/ 304 h 556"/>
              <a:gd name="T86" fmla="*/ 360 w 817"/>
              <a:gd name="T87" fmla="*/ 377 h 556"/>
              <a:gd name="T88" fmla="*/ 387 w 817"/>
              <a:gd name="T89" fmla="*/ 417 h 556"/>
              <a:gd name="T90" fmla="*/ 440 w 817"/>
              <a:gd name="T91" fmla="*/ 439 h 556"/>
              <a:gd name="T92" fmla="*/ 513 w 817"/>
              <a:gd name="T93" fmla="*/ 457 h 556"/>
              <a:gd name="T94" fmla="*/ 556 w 817"/>
              <a:gd name="T95" fmla="*/ 484 h 556"/>
              <a:gd name="T96" fmla="*/ 578 w 817"/>
              <a:gd name="T97" fmla="*/ 471 h 556"/>
              <a:gd name="T98" fmla="*/ 608 w 817"/>
              <a:gd name="T99" fmla="*/ 459 h 556"/>
              <a:gd name="T100" fmla="*/ 635 w 817"/>
              <a:gd name="T101" fmla="*/ 462 h 556"/>
              <a:gd name="T102" fmla="*/ 668 w 817"/>
              <a:gd name="T103" fmla="*/ 459 h 556"/>
              <a:gd name="T104" fmla="*/ 696 w 817"/>
              <a:gd name="T105" fmla="*/ 492 h 556"/>
              <a:gd name="T106" fmla="*/ 699 w 817"/>
              <a:gd name="T107" fmla="*/ 451 h 556"/>
              <a:gd name="T108" fmla="*/ 737 w 817"/>
              <a:gd name="T109" fmla="*/ 411 h 556"/>
              <a:gd name="T110" fmla="*/ 741 w 817"/>
              <a:gd name="T111" fmla="*/ 391 h 556"/>
              <a:gd name="T112" fmla="*/ 744 w 817"/>
              <a:gd name="T113" fmla="*/ 388 h 556"/>
              <a:gd name="T114" fmla="*/ 764 w 817"/>
              <a:gd name="T115" fmla="*/ 360 h 556"/>
              <a:gd name="T116" fmla="*/ 785 w 817"/>
              <a:gd name="T117" fmla="*/ 343 h 556"/>
              <a:gd name="T118" fmla="*/ 817 w 817"/>
              <a:gd name="T119" fmla="*/ 317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17" h="556">
                <a:moveTo>
                  <a:pt x="307" y="204"/>
                </a:moveTo>
                <a:cubicBezTo>
                  <a:pt x="308" y="201"/>
                  <a:pt x="308" y="199"/>
                  <a:pt x="299" y="195"/>
                </a:cubicBezTo>
                <a:cubicBezTo>
                  <a:pt x="290" y="192"/>
                  <a:pt x="291" y="189"/>
                  <a:pt x="285" y="178"/>
                </a:cubicBezTo>
                <a:cubicBezTo>
                  <a:pt x="279" y="168"/>
                  <a:pt x="268" y="163"/>
                  <a:pt x="268" y="159"/>
                </a:cubicBezTo>
                <a:cubicBezTo>
                  <a:pt x="268" y="155"/>
                  <a:pt x="257" y="155"/>
                  <a:pt x="257" y="158"/>
                </a:cubicBezTo>
                <a:cubicBezTo>
                  <a:pt x="257" y="161"/>
                  <a:pt x="252" y="162"/>
                  <a:pt x="249" y="164"/>
                </a:cubicBezTo>
                <a:cubicBezTo>
                  <a:pt x="247" y="166"/>
                  <a:pt x="245" y="163"/>
                  <a:pt x="243" y="160"/>
                </a:cubicBezTo>
                <a:cubicBezTo>
                  <a:pt x="241" y="157"/>
                  <a:pt x="235" y="154"/>
                  <a:pt x="235" y="152"/>
                </a:cubicBezTo>
                <a:cubicBezTo>
                  <a:pt x="235" y="150"/>
                  <a:pt x="234" y="146"/>
                  <a:pt x="229" y="148"/>
                </a:cubicBezTo>
                <a:cubicBezTo>
                  <a:pt x="225" y="150"/>
                  <a:pt x="223" y="148"/>
                  <a:pt x="222" y="149"/>
                </a:cubicBezTo>
                <a:cubicBezTo>
                  <a:pt x="221" y="151"/>
                  <a:pt x="218" y="148"/>
                  <a:pt x="218" y="148"/>
                </a:cubicBezTo>
                <a:cubicBezTo>
                  <a:pt x="218" y="25"/>
                  <a:pt x="218" y="25"/>
                  <a:pt x="218" y="25"/>
                </a:cubicBezTo>
                <a:cubicBezTo>
                  <a:pt x="216" y="25"/>
                  <a:pt x="215" y="25"/>
                  <a:pt x="214" y="24"/>
                </a:cubicBezTo>
                <a:cubicBezTo>
                  <a:pt x="209" y="22"/>
                  <a:pt x="201" y="19"/>
                  <a:pt x="197" y="20"/>
                </a:cubicBezTo>
                <a:cubicBezTo>
                  <a:pt x="193" y="21"/>
                  <a:pt x="185" y="22"/>
                  <a:pt x="182" y="20"/>
                </a:cubicBezTo>
                <a:cubicBezTo>
                  <a:pt x="179" y="19"/>
                  <a:pt x="175" y="18"/>
                  <a:pt x="169" y="18"/>
                </a:cubicBezTo>
                <a:cubicBezTo>
                  <a:pt x="163" y="19"/>
                  <a:pt x="160" y="15"/>
                  <a:pt x="152" y="13"/>
                </a:cubicBezTo>
                <a:cubicBezTo>
                  <a:pt x="145" y="12"/>
                  <a:pt x="134" y="14"/>
                  <a:pt x="132" y="15"/>
                </a:cubicBezTo>
                <a:cubicBezTo>
                  <a:pt x="129" y="16"/>
                  <a:pt x="130" y="12"/>
                  <a:pt x="127" y="13"/>
                </a:cubicBezTo>
                <a:cubicBezTo>
                  <a:pt x="123" y="13"/>
                  <a:pt x="126" y="11"/>
                  <a:pt x="124" y="8"/>
                </a:cubicBezTo>
                <a:cubicBezTo>
                  <a:pt x="122" y="6"/>
                  <a:pt x="113" y="8"/>
                  <a:pt x="110" y="9"/>
                </a:cubicBezTo>
                <a:cubicBezTo>
                  <a:pt x="107" y="9"/>
                  <a:pt x="106" y="7"/>
                  <a:pt x="106" y="5"/>
                </a:cubicBezTo>
                <a:cubicBezTo>
                  <a:pt x="106" y="4"/>
                  <a:pt x="103" y="4"/>
                  <a:pt x="102" y="6"/>
                </a:cubicBezTo>
                <a:cubicBezTo>
                  <a:pt x="101" y="9"/>
                  <a:pt x="97" y="9"/>
                  <a:pt x="96" y="8"/>
                </a:cubicBezTo>
                <a:cubicBezTo>
                  <a:pt x="94" y="6"/>
                  <a:pt x="99" y="6"/>
                  <a:pt x="99" y="4"/>
                </a:cubicBezTo>
                <a:cubicBezTo>
                  <a:pt x="99" y="2"/>
                  <a:pt x="94" y="1"/>
                  <a:pt x="93" y="1"/>
                </a:cubicBezTo>
                <a:cubicBezTo>
                  <a:pt x="91" y="0"/>
                  <a:pt x="88" y="3"/>
                  <a:pt x="84" y="6"/>
                </a:cubicBezTo>
                <a:cubicBezTo>
                  <a:pt x="81" y="9"/>
                  <a:pt x="75" y="9"/>
                  <a:pt x="72" y="9"/>
                </a:cubicBezTo>
                <a:cubicBezTo>
                  <a:pt x="68" y="8"/>
                  <a:pt x="64" y="9"/>
                  <a:pt x="64" y="11"/>
                </a:cubicBezTo>
                <a:cubicBezTo>
                  <a:pt x="64" y="13"/>
                  <a:pt x="68" y="13"/>
                  <a:pt x="66" y="15"/>
                </a:cubicBezTo>
                <a:cubicBezTo>
                  <a:pt x="63" y="18"/>
                  <a:pt x="63" y="12"/>
                  <a:pt x="60" y="15"/>
                </a:cubicBezTo>
                <a:cubicBezTo>
                  <a:pt x="58" y="17"/>
                  <a:pt x="50" y="17"/>
                  <a:pt x="48" y="17"/>
                </a:cubicBezTo>
                <a:cubicBezTo>
                  <a:pt x="47" y="16"/>
                  <a:pt x="41" y="23"/>
                  <a:pt x="39" y="25"/>
                </a:cubicBezTo>
                <a:cubicBezTo>
                  <a:pt x="37" y="26"/>
                  <a:pt x="40" y="28"/>
                  <a:pt x="35" y="33"/>
                </a:cubicBezTo>
                <a:cubicBezTo>
                  <a:pt x="31" y="38"/>
                  <a:pt x="18" y="37"/>
                  <a:pt x="15" y="37"/>
                </a:cubicBezTo>
                <a:cubicBezTo>
                  <a:pt x="12" y="37"/>
                  <a:pt x="14" y="40"/>
                  <a:pt x="13" y="42"/>
                </a:cubicBezTo>
                <a:cubicBezTo>
                  <a:pt x="12" y="44"/>
                  <a:pt x="15" y="46"/>
                  <a:pt x="22" y="48"/>
                </a:cubicBezTo>
                <a:cubicBezTo>
                  <a:pt x="29" y="50"/>
                  <a:pt x="34" y="60"/>
                  <a:pt x="35" y="62"/>
                </a:cubicBezTo>
                <a:cubicBezTo>
                  <a:pt x="36" y="64"/>
                  <a:pt x="45" y="62"/>
                  <a:pt x="49" y="62"/>
                </a:cubicBezTo>
                <a:cubicBezTo>
                  <a:pt x="52" y="63"/>
                  <a:pt x="48" y="68"/>
                  <a:pt x="51" y="69"/>
                </a:cubicBezTo>
                <a:cubicBezTo>
                  <a:pt x="54" y="71"/>
                  <a:pt x="59" y="69"/>
                  <a:pt x="60" y="71"/>
                </a:cubicBezTo>
                <a:cubicBezTo>
                  <a:pt x="61" y="74"/>
                  <a:pt x="54" y="71"/>
                  <a:pt x="50" y="74"/>
                </a:cubicBezTo>
                <a:cubicBezTo>
                  <a:pt x="47" y="76"/>
                  <a:pt x="45" y="78"/>
                  <a:pt x="43" y="76"/>
                </a:cubicBezTo>
                <a:cubicBezTo>
                  <a:pt x="42" y="74"/>
                  <a:pt x="36" y="75"/>
                  <a:pt x="33" y="75"/>
                </a:cubicBezTo>
                <a:cubicBezTo>
                  <a:pt x="30" y="76"/>
                  <a:pt x="33" y="72"/>
                  <a:pt x="33" y="70"/>
                </a:cubicBezTo>
                <a:cubicBezTo>
                  <a:pt x="33" y="68"/>
                  <a:pt x="29" y="67"/>
                  <a:pt x="23" y="70"/>
                </a:cubicBezTo>
                <a:cubicBezTo>
                  <a:pt x="17" y="74"/>
                  <a:pt x="19" y="72"/>
                  <a:pt x="19" y="75"/>
                </a:cubicBezTo>
                <a:cubicBezTo>
                  <a:pt x="18" y="78"/>
                  <a:pt x="15" y="73"/>
                  <a:pt x="12" y="76"/>
                </a:cubicBezTo>
                <a:cubicBezTo>
                  <a:pt x="8" y="78"/>
                  <a:pt x="2" y="80"/>
                  <a:pt x="1" y="82"/>
                </a:cubicBezTo>
                <a:cubicBezTo>
                  <a:pt x="0" y="84"/>
                  <a:pt x="9" y="86"/>
                  <a:pt x="12" y="87"/>
                </a:cubicBezTo>
                <a:cubicBezTo>
                  <a:pt x="16" y="87"/>
                  <a:pt x="8" y="90"/>
                  <a:pt x="11" y="90"/>
                </a:cubicBezTo>
                <a:cubicBezTo>
                  <a:pt x="14" y="91"/>
                  <a:pt x="13" y="94"/>
                  <a:pt x="17" y="96"/>
                </a:cubicBezTo>
                <a:cubicBezTo>
                  <a:pt x="22" y="99"/>
                  <a:pt x="32" y="96"/>
                  <a:pt x="34" y="96"/>
                </a:cubicBezTo>
                <a:cubicBezTo>
                  <a:pt x="37" y="96"/>
                  <a:pt x="39" y="100"/>
                  <a:pt x="42" y="97"/>
                </a:cubicBezTo>
                <a:cubicBezTo>
                  <a:pt x="44" y="95"/>
                  <a:pt x="52" y="89"/>
                  <a:pt x="56" y="92"/>
                </a:cubicBezTo>
                <a:cubicBezTo>
                  <a:pt x="60" y="96"/>
                  <a:pt x="51" y="95"/>
                  <a:pt x="53" y="98"/>
                </a:cubicBezTo>
                <a:cubicBezTo>
                  <a:pt x="56" y="100"/>
                  <a:pt x="58" y="106"/>
                  <a:pt x="54" y="108"/>
                </a:cubicBezTo>
                <a:cubicBezTo>
                  <a:pt x="50" y="111"/>
                  <a:pt x="47" y="109"/>
                  <a:pt x="45" y="109"/>
                </a:cubicBezTo>
                <a:cubicBezTo>
                  <a:pt x="42" y="109"/>
                  <a:pt x="44" y="113"/>
                  <a:pt x="40" y="116"/>
                </a:cubicBezTo>
                <a:cubicBezTo>
                  <a:pt x="37" y="118"/>
                  <a:pt x="34" y="113"/>
                  <a:pt x="30" y="113"/>
                </a:cubicBezTo>
                <a:cubicBezTo>
                  <a:pt x="26" y="113"/>
                  <a:pt x="27" y="118"/>
                  <a:pt x="27" y="121"/>
                </a:cubicBezTo>
                <a:cubicBezTo>
                  <a:pt x="27" y="124"/>
                  <a:pt x="20" y="121"/>
                  <a:pt x="19" y="127"/>
                </a:cubicBezTo>
                <a:cubicBezTo>
                  <a:pt x="17" y="133"/>
                  <a:pt x="10" y="128"/>
                  <a:pt x="15" y="134"/>
                </a:cubicBezTo>
                <a:cubicBezTo>
                  <a:pt x="19" y="140"/>
                  <a:pt x="19" y="136"/>
                  <a:pt x="22" y="139"/>
                </a:cubicBezTo>
                <a:cubicBezTo>
                  <a:pt x="26" y="141"/>
                  <a:pt x="18" y="146"/>
                  <a:pt x="22" y="147"/>
                </a:cubicBezTo>
                <a:cubicBezTo>
                  <a:pt x="25" y="147"/>
                  <a:pt x="29" y="154"/>
                  <a:pt x="32" y="156"/>
                </a:cubicBezTo>
                <a:cubicBezTo>
                  <a:pt x="34" y="158"/>
                  <a:pt x="38" y="155"/>
                  <a:pt x="41" y="155"/>
                </a:cubicBezTo>
                <a:cubicBezTo>
                  <a:pt x="45" y="154"/>
                  <a:pt x="43" y="149"/>
                  <a:pt x="45" y="151"/>
                </a:cubicBezTo>
                <a:cubicBezTo>
                  <a:pt x="48" y="153"/>
                  <a:pt x="51" y="159"/>
                  <a:pt x="49" y="160"/>
                </a:cubicBezTo>
                <a:cubicBezTo>
                  <a:pt x="47" y="162"/>
                  <a:pt x="48" y="166"/>
                  <a:pt x="48" y="168"/>
                </a:cubicBezTo>
                <a:cubicBezTo>
                  <a:pt x="48" y="171"/>
                  <a:pt x="56" y="170"/>
                  <a:pt x="57" y="167"/>
                </a:cubicBezTo>
                <a:cubicBezTo>
                  <a:pt x="57" y="165"/>
                  <a:pt x="64" y="164"/>
                  <a:pt x="68" y="168"/>
                </a:cubicBezTo>
                <a:cubicBezTo>
                  <a:pt x="71" y="172"/>
                  <a:pt x="73" y="173"/>
                  <a:pt x="73" y="170"/>
                </a:cubicBezTo>
                <a:cubicBezTo>
                  <a:pt x="73" y="167"/>
                  <a:pt x="76" y="163"/>
                  <a:pt x="76" y="166"/>
                </a:cubicBezTo>
                <a:cubicBezTo>
                  <a:pt x="76" y="168"/>
                  <a:pt x="79" y="169"/>
                  <a:pt x="85" y="167"/>
                </a:cubicBezTo>
                <a:cubicBezTo>
                  <a:pt x="90" y="164"/>
                  <a:pt x="88" y="167"/>
                  <a:pt x="85" y="170"/>
                </a:cubicBezTo>
                <a:cubicBezTo>
                  <a:pt x="81" y="175"/>
                  <a:pt x="85" y="182"/>
                  <a:pt x="82" y="183"/>
                </a:cubicBezTo>
                <a:cubicBezTo>
                  <a:pt x="79" y="184"/>
                  <a:pt x="77" y="191"/>
                  <a:pt x="72" y="192"/>
                </a:cubicBezTo>
                <a:cubicBezTo>
                  <a:pt x="68" y="192"/>
                  <a:pt x="60" y="201"/>
                  <a:pt x="59" y="202"/>
                </a:cubicBezTo>
                <a:cubicBezTo>
                  <a:pt x="58" y="204"/>
                  <a:pt x="48" y="200"/>
                  <a:pt x="46" y="204"/>
                </a:cubicBezTo>
                <a:cubicBezTo>
                  <a:pt x="45" y="208"/>
                  <a:pt x="39" y="211"/>
                  <a:pt x="40" y="212"/>
                </a:cubicBezTo>
                <a:cubicBezTo>
                  <a:pt x="42" y="214"/>
                  <a:pt x="50" y="209"/>
                  <a:pt x="50" y="207"/>
                </a:cubicBezTo>
                <a:cubicBezTo>
                  <a:pt x="50" y="205"/>
                  <a:pt x="51" y="206"/>
                  <a:pt x="53" y="207"/>
                </a:cubicBezTo>
                <a:cubicBezTo>
                  <a:pt x="54" y="209"/>
                  <a:pt x="58" y="206"/>
                  <a:pt x="60" y="205"/>
                </a:cubicBezTo>
                <a:cubicBezTo>
                  <a:pt x="61" y="204"/>
                  <a:pt x="64" y="204"/>
                  <a:pt x="65" y="204"/>
                </a:cubicBezTo>
                <a:cubicBezTo>
                  <a:pt x="67" y="204"/>
                  <a:pt x="68" y="202"/>
                  <a:pt x="73" y="201"/>
                </a:cubicBezTo>
                <a:cubicBezTo>
                  <a:pt x="77" y="201"/>
                  <a:pt x="76" y="199"/>
                  <a:pt x="77" y="197"/>
                </a:cubicBezTo>
                <a:cubicBezTo>
                  <a:pt x="78" y="194"/>
                  <a:pt x="90" y="189"/>
                  <a:pt x="92" y="188"/>
                </a:cubicBezTo>
                <a:cubicBezTo>
                  <a:pt x="94" y="188"/>
                  <a:pt x="93" y="184"/>
                  <a:pt x="95" y="184"/>
                </a:cubicBezTo>
                <a:cubicBezTo>
                  <a:pt x="98" y="184"/>
                  <a:pt x="101" y="181"/>
                  <a:pt x="104" y="178"/>
                </a:cubicBezTo>
                <a:cubicBezTo>
                  <a:pt x="107" y="176"/>
                  <a:pt x="108" y="177"/>
                  <a:pt x="110" y="176"/>
                </a:cubicBezTo>
                <a:cubicBezTo>
                  <a:pt x="112" y="175"/>
                  <a:pt x="111" y="171"/>
                  <a:pt x="113" y="170"/>
                </a:cubicBezTo>
                <a:cubicBezTo>
                  <a:pt x="115" y="170"/>
                  <a:pt x="117" y="168"/>
                  <a:pt x="117" y="166"/>
                </a:cubicBezTo>
                <a:cubicBezTo>
                  <a:pt x="117" y="164"/>
                  <a:pt x="111" y="164"/>
                  <a:pt x="111" y="163"/>
                </a:cubicBezTo>
                <a:cubicBezTo>
                  <a:pt x="110" y="162"/>
                  <a:pt x="115" y="157"/>
                  <a:pt x="117" y="157"/>
                </a:cubicBezTo>
                <a:cubicBezTo>
                  <a:pt x="119" y="157"/>
                  <a:pt x="122" y="155"/>
                  <a:pt x="123" y="152"/>
                </a:cubicBezTo>
                <a:cubicBezTo>
                  <a:pt x="123" y="149"/>
                  <a:pt x="126" y="149"/>
                  <a:pt x="128" y="146"/>
                </a:cubicBezTo>
                <a:cubicBezTo>
                  <a:pt x="130" y="144"/>
                  <a:pt x="130" y="142"/>
                  <a:pt x="132" y="142"/>
                </a:cubicBezTo>
                <a:cubicBezTo>
                  <a:pt x="134" y="141"/>
                  <a:pt x="137" y="138"/>
                  <a:pt x="139" y="137"/>
                </a:cubicBezTo>
                <a:cubicBezTo>
                  <a:pt x="142" y="135"/>
                  <a:pt x="139" y="139"/>
                  <a:pt x="144" y="139"/>
                </a:cubicBezTo>
                <a:cubicBezTo>
                  <a:pt x="149" y="139"/>
                  <a:pt x="148" y="143"/>
                  <a:pt x="144" y="142"/>
                </a:cubicBezTo>
                <a:cubicBezTo>
                  <a:pt x="140" y="140"/>
                  <a:pt x="139" y="140"/>
                  <a:pt x="136" y="143"/>
                </a:cubicBezTo>
                <a:cubicBezTo>
                  <a:pt x="132" y="146"/>
                  <a:pt x="135" y="147"/>
                  <a:pt x="132" y="151"/>
                </a:cubicBezTo>
                <a:cubicBezTo>
                  <a:pt x="130" y="154"/>
                  <a:pt x="130" y="156"/>
                  <a:pt x="133" y="157"/>
                </a:cubicBezTo>
                <a:cubicBezTo>
                  <a:pt x="136" y="157"/>
                  <a:pt x="133" y="159"/>
                  <a:pt x="130" y="160"/>
                </a:cubicBezTo>
                <a:cubicBezTo>
                  <a:pt x="127" y="161"/>
                  <a:pt x="129" y="163"/>
                  <a:pt x="133" y="163"/>
                </a:cubicBezTo>
                <a:cubicBezTo>
                  <a:pt x="137" y="163"/>
                  <a:pt x="144" y="157"/>
                  <a:pt x="149" y="154"/>
                </a:cubicBezTo>
                <a:cubicBezTo>
                  <a:pt x="155" y="151"/>
                  <a:pt x="159" y="154"/>
                  <a:pt x="161" y="154"/>
                </a:cubicBezTo>
                <a:cubicBezTo>
                  <a:pt x="162" y="153"/>
                  <a:pt x="159" y="150"/>
                  <a:pt x="161" y="149"/>
                </a:cubicBezTo>
                <a:cubicBezTo>
                  <a:pt x="163" y="149"/>
                  <a:pt x="159" y="148"/>
                  <a:pt x="157" y="145"/>
                </a:cubicBezTo>
                <a:cubicBezTo>
                  <a:pt x="156" y="141"/>
                  <a:pt x="159" y="143"/>
                  <a:pt x="160" y="141"/>
                </a:cubicBezTo>
                <a:cubicBezTo>
                  <a:pt x="161" y="138"/>
                  <a:pt x="163" y="139"/>
                  <a:pt x="165" y="140"/>
                </a:cubicBezTo>
                <a:cubicBezTo>
                  <a:pt x="166" y="142"/>
                  <a:pt x="169" y="139"/>
                  <a:pt x="170" y="143"/>
                </a:cubicBezTo>
                <a:cubicBezTo>
                  <a:pt x="172" y="146"/>
                  <a:pt x="174" y="142"/>
                  <a:pt x="177" y="144"/>
                </a:cubicBezTo>
                <a:cubicBezTo>
                  <a:pt x="180" y="146"/>
                  <a:pt x="176" y="146"/>
                  <a:pt x="173" y="147"/>
                </a:cubicBezTo>
                <a:cubicBezTo>
                  <a:pt x="170" y="147"/>
                  <a:pt x="172" y="151"/>
                  <a:pt x="174" y="149"/>
                </a:cubicBezTo>
                <a:cubicBezTo>
                  <a:pt x="176" y="148"/>
                  <a:pt x="178" y="146"/>
                  <a:pt x="180" y="148"/>
                </a:cubicBezTo>
                <a:cubicBezTo>
                  <a:pt x="183" y="150"/>
                  <a:pt x="183" y="149"/>
                  <a:pt x="185" y="148"/>
                </a:cubicBezTo>
                <a:cubicBezTo>
                  <a:pt x="187" y="146"/>
                  <a:pt x="187" y="148"/>
                  <a:pt x="187" y="149"/>
                </a:cubicBezTo>
                <a:cubicBezTo>
                  <a:pt x="187" y="151"/>
                  <a:pt x="191" y="151"/>
                  <a:pt x="196" y="152"/>
                </a:cubicBezTo>
                <a:cubicBezTo>
                  <a:pt x="201" y="153"/>
                  <a:pt x="211" y="152"/>
                  <a:pt x="214" y="151"/>
                </a:cubicBezTo>
                <a:cubicBezTo>
                  <a:pt x="216" y="151"/>
                  <a:pt x="215" y="155"/>
                  <a:pt x="221" y="156"/>
                </a:cubicBezTo>
                <a:cubicBezTo>
                  <a:pt x="226" y="157"/>
                  <a:pt x="228" y="151"/>
                  <a:pt x="231" y="153"/>
                </a:cubicBezTo>
                <a:cubicBezTo>
                  <a:pt x="233" y="155"/>
                  <a:pt x="231" y="156"/>
                  <a:pt x="229" y="158"/>
                </a:cubicBezTo>
                <a:cubicBezTo>
                  <a:pt x="227" y="160"/>
                  <a:pt x="231" y="160"/>
                  <a:pt x="233" y="161"/>
                </a:cubicBezTo>
                <a:cubicBezTo>
                  <a:pt x="235" y="162"/>
                  <a:pt x="240" y="163"/>
                  <a:pt x="242" y="166"/>
                </a:cubicBezTo>
                <a:cubicBezTo>
                  <a:pt x="245" y="168"/>
                  <a:pt x="246" y="170"/>
                  <a:pt x="252" y="173"/>
                </a:cubicBezTo>
                <a:cubicBezTo>
                  <a:pt x="257" y="176"/>
                  <a:pt x="252" y="166"/>
                  <a:pt x="256" y="169"/>
                </a:cubicBezTo>
                <a:cubicBezTo>
                  <a:pt x="261" y="173"/>
                  <a:pt x="259" y="169"/>
                  <a:pt x="263" y="173"/>
                </a:cubicBezTo>
                <a:cubicBezTo>
                  <a:pt x="266" y="176"/>
                  <a:pt x="265" y="171"/>
                  <a:pt x="264" y="166"/>
                </a:cubicBezTo>
                <a:cubicBezTo>
                  <a:pt x="262" y="161"/>
                  <a:pt x="265" y="164"/>
                  <a:pt x="267" y="167"/>
                </a:cubicBezTo>
                <a:cubicBezTo>
                  <a:pt x="268" y="169"/>
                  <a:pt x="268" y="174"/>
                  <a:pt x="267" y="177"/>
                </a:cubicBezTo>
                <a:cubicBezTo>
                  <a:pt x="266" y="180"/>
                  <a:pt x="261" y="178"/>
                  <a:pt x="261" y="176"/>
                </a:cubicBezTo>
                <a:cubicBezTo>
                  <a:pt x="262" y="174"/>
                  <a:pt x="256" y="175"/>
                  <a:pt x="256" y="177"/>
                </a:cubicBezTo>
                <a:cubicBezTo>
                  <a:pt x="256" y="180"/>
                  <a:pt x="260" y="185"/>
                  <a:pt x="262" y="185"/>
                </a:cubicBezTo>
                <a:cubicBezTo>
                  <a:pt x="265" y="186"/>
                  <a:pt x="263" y="190"/>
                  <a:pt x="265" y="191"/>
                </a:cubicBezTo>
                <a:cubicBezTo>
                  <a:pt x="267" y="191"/>
                  <a:pt x="267" y="196"/>
                  <a:pt x="269" y="195"/>
                </a:cubicBezTo>
                <a:cubicBezTo>
                  <a:pt x="270" y="195"/>
                  <a:pt x="270" y="189"/>
                  <a:pt x="268" y="187"/>
                </a:cubicBezTo>
                <a:cubicBezTo>
                  <a:pt x="266" y="184"/>
                  <a:pt x="267" y="181"/>
                  <a:pt x="269" y="181"/>
                </a:cubicBezTo>
                <a:cubicBezTo>
                  <a:pt x="271" y="182"/>
                  <a:pt x="269" y="186"/>
                  <a:pt x="270" y="187"/>
                </a:cubicBezTo>
                <a:cubicBezTo>
                  <a:pt x="271" y="188"/>
                  <a:pt x="273" y="186"/>
                  <a:pt x="275" y="184"/>
                </a:cubicBezTo>
                <a:cubicBezTo>
                  <a:pt x="278" y="183"/>
                  <a:pt x="274" y="179"/>
                  <a:pt x="275" y="177"/>
                </a:cubicBezTo>
                <a:cubicBezTo>
                  <a:pt x="276" y="174"/>
                  <a:pt x="279" y="178"/>
                  <a:pt x="280" y="182"/>
                </a:cubicBezTo>
                <a:cubicBezTo>
                  <a:pt x="281" y="186"/>
                  <a:pt x="277" y="186"/>
                  <a:pt x="277" y="188"/>
                </a:cubicBezTo>
                <a:cubicBezTo>
                  <a:pt x="277" y="190"/>
                  <a:pt x="274" y="189"/>
                  <a:pt x="273" y="190"/>
                </a:cubicBezTo>
                <a:cubicBezTo>
                  <a:pt x="272" y="191"/>
                  <a:pt x="272" y="198"/>
                  <a:pt x="274" y="198"/>
                </a:cubicBezTo>
                <a:cubicBezTo>
                  <a:pt x="275" y="198"/>
                  <a:pt x="276" y="192"/>
                  <a:pt x="277" y="195"/>
                </a:cubicBezTo>
                <a:cubicBezTo>
                  <a:pt x="278" y="198"/>
                  <a:pt x="281" y="191"/>
                  <a:pt x="282" y="194"/>
                </a:cubicBezTo>
                <a:cubicBezTo>
                  <a:pt x="283" y="197"/>
                  <a:pt x="287" y="200"/>
                  <a:pt x="289" y="200"/>
                </a:cubicBezTo>
                <a:cubicBezTo>
                  <a:pt x="290" y="199"/>
                  <a:pt x="288" y="196"/>
                  <a:pt x="285" y="196"/>
                </a:cubicBezTo>
                <a:cubicBezTo>
                  <a:pt x="283" y="196"/>
                  <a:pt x="283" y="191"/>
                  <a:pt x="286" y="191"/>
                </a:cubicBezTo>
                <a:cubicBezTo>
                  <a:pt x="288" y="191"/>
                  <a:pt x="292" y="197"/>
                  <a:pt x="292" y="199"/>
                </a:cubicBezTo>
                <a:cubicBezTo>
                  <a:pt x="292" y="201"/>
                  <a:pt x="290" y="201"/>
                  <a:pt x="288" y="203"/>
                </a:cubicBezTo>
                <a:cubicBezTo>
                  <a:pt x="286" y="206"/>
                  <a:pt x="283" y="200"/>
                  <a:pt x="281" y="200"/>
                </a:cubicBezTo>
                <a:cubicBezTo>
                  <a:pt x="279" y="200"/>
                  <a:pt x="281" y="204"/>
                  <a:pt x="282" y="206"/>
                </a:cubicBezTo>
                <a:cubicBezTo>
                  <a:pt x="283" y="209"/>
                  <a:pt x="279" y="212"/>
                  <a:pt x="282" y="214"/>
                </a:cubicBezTo>
                <a:cubicBezTo>
                  <a:pt x="285" y="216"/>
                  <a:pt x="284" y="213"/>
                  <a:pt x="285" y="211"/>
                </a:cubicBezTo>
                <a:cubicBezTo>
                  <a:pt x="285" y="210"/>
                  <a:pt x="288" y="212"/>
                  <a:pt x="289" y="213"/>
                </a:cubicBezTo>
                <a:cubicBezTo>
                  <a:pt x="291" y="214"/>
                  <a:pt x="291" y="210"/>
                  <a:pt x="291" y="209"/>
                </a:cubicBezTo>
                <a:cubicBezTo>
                  <a:pt x="291" y="207"/>
                  <a:pt x="294" y="208"/>
                  <a:pt x="295" y="210"/>
                </a:cubicBezTo>
                <a:cubicBezTo>
                  <a:pt x="297" y="212"/>
                  <a:pt x="297" y="208"/>
                  <a:pt x="299" y="208"/>
                </a:cubicBezTo>
                <a:cubicBezTo>
                  <a:pt x="301" y="208"/>
                  <a:pt x="300" y="212"/>
                  <a:pt x="300" y="214"/>
                </a:cubicBezTo>
                <a:cubicBezTo>
                  <a:pt x="300" y="216"/>
                  <a:pt x="303" y="212"/>
                  <a:pt x="303" y="214"/>
                </a:cubicBezTo>
                <a:cubicBezTo>
                  <a:pt x="303" y="215"/>
                  <a:pt x="303" y="215"/>
                  <a:pt x="303" y="215"/>
                </a:cubicBezTo>
                <a:cubicBezTo>
                  <a:pt x="305" y="214"/>
                  <a:pt x="307" y="212"/>
                  <a:pt x="308" y="211"/>
                </a:cubicBezTo>
                <a:cubicBezTo>
                  <a:pt x="312" y="209"/>
                  <a:pt x="306" y="207"/>
                  <a:pt x="307" y="204"/>
                </a:cubicBezTo>
                <a:close/>
                <a:moveTo>
                  <a:pt x="6" y="229"/>
                </a:moveTo>
                <a:cubicBezTo>
                  <a:pt x="10" y="227"/>
                  <a:pt x="12" y="225"/>
                  <a:pt x="10" y="223"/>
                </a:cubicBezTo>
                <a:cubicBezTo>
                  <a:pt x="8" y="221"/>
                  <a:pt x="3" y="231"/>
                  <a:pt x="6" y="229"/>
                </a:cubicBezTo>
                <a:close/>
                <a:moveTo>
                  <a:pt x="36" y="213"/>
                </a:moveTo>
                <a:cubicBezTo>
                  <a:pt x="32" y="212"/>
                  <a:pt x="22" y="218"/>
                  <a:pt x="25" y="219"/>
                </a:cubicBezTo>
                <a:cubicBezTo>
                  <a:pt x="28" y="219"/>
                  <a:pt x="29" y="216"/>
                  <a:pt x="32" y="216"/>
                </a:cubicBezTo>
                <a:cubicBezTo>
                  <a:pt x="35" y="216"/>
                  <a:pt x="40" y="215"/>
                  <a:pt x="36" y="213"/>
                </a:cubicBezTo>
                <a:close/>
                <a:moveTo>
                  <a:pt x="127" y="171"/>
                </a:moveTo>
                <a:cubicBezTo>
                  <a:pt x="127" y="169"/>
                  <a:pt x="124" y="169"/>
                  <a:pt x="120" y="174"/>
                </a:cubicBezTo>
                <a:cubicBezTo>
                  <a:pt x="117" y="178"/>
                  <a:pt x="114" y="180"/>
                  <a:pt x="113" y="182"/>
                </a:cubicBezTo>
                <a:cubicBezTo>
                  <a:pt x="113" y="184"/>
                  <a:pt x="109" y="181"/>
                  <a:pt x="107" y="184"/>
                </a:cubicBezTo>
                <a:cubicBezTo>
                  <a:pt x="106" y="186"/>
                  <a:pt x="108" y="192"/>
                  <a:pt x="111" y="190"/>
                </a:cubicBezTo>
                <a:cubicBezTo>
                  <a:pt x="113" y="188"/>
                  <a:pt x="113" y="190"/>
                  <a:pt x="115" y="190"/>
                </a:cubicBezTo>
                <a:cubicBezTo>
                  <a:pt x="117" y="190"/>
                  <a:pt x="124" y="185"/>
                  <a:pt x="126" y="183"/>
                </a:cubicBezTo>
                <a:cubicBezTo>
                  <a:pt x="127" y="180"/>
                  <a:pt x="123" y="179"/>
                  <a:pt x="122" y="178"/>
                </a:cubicBezTo>
                <a:cubicBezTo>
                  <a:pt x="122" y="176"/>
                  <a:pt x="126" y="176"/>
                  <a:pt x="128" y="175"/>
                </a:cubicBezTo>
                <a:cubicBezTo>
                  <a:pt x="130" y="174"/>
                  <a:pt x="126" y="173"/>
                  <a:pt x="127" y="171"/>
                </a:cubicBezTo>
                <a:close/>
                <a:moveTo>
                  <a:pt x="13" y="150"/>
                </a:moveTo>
                <a:cubicBezTo>
                  <a:pt x="13" y="147"/>
                  <a:pt x="5" y="150"/>
                  <a:pt x="6" y="153"/>
                </a:cubicBezTo>
                <a:cubicBezTo>
                  <a:pt x="7" y="155"/>
                  <a:pt x="14" y="157"/>
                  <a:pt x="17" y="156"/>
                </a:cubicBezTo>
                <a:cubicBezTo>
                  <a:pt x="20" y="155"/>
                  <a:pt x="21" y="152"/>
                  <a:pt x="19" y="151"/>
                </a:cubicBezTo>
                <a:cubicBezTo>
                  <a:pt x="17" y="149"/>
                  <a:pt x="13" y="153"/>
                  <a:pt x="13" y="150"/>
                </a:cubicBezTo>
                <a:close/>
                <a:moveTo>
                  <a:pt x="100" y="544"/>
                </a:moveTo>
                <a:cubicBezTo>
                  <a:pt x="95" y="545"/>
                  <a:pt x="98" y="556"/>
                  <a:pt x="100" y="554"/>
                </a:cubicBezTo>
                <a:cubicBezTo>
                  <a:pt x="102" y="553"/>
                  <a:pt x="105" y="552"/>
                  <a:pt x="106" y="551"/>
                </a:cubicBezTo>
                <a:cubicBezTo>
                  <a:pt x="107" y="548"/>
                  <a:pt x="104" y="543"/>
                  <a:pt x="100" y="544"/>
                </a:cubicBezTo>
                <a:close/>
                <a:moveTo>
                  <a:pt x="94" y="537"/>
                </a:moveTo>
                <a:cubicBezTo>
                  <a:pt x="91" y="538"/>
                  <a:pt x="93" y="542"/>
                  <a:pt x="95" y="541"/>
                </a:cubicBezTo>
                <a:cubicBezTo>
                  <a:pt x="98" y="539"/>
                  <a:pt x="97" y="537"/>
                  <a:pt x="94" y="537"/>
                </a:cubicBezTo>
                <a:close/>
                <a:moveTo>
                  <a:pt x="66" y="528"/>
                </a:moveTo>
                <a:cubicBezTo>
                  <a:pt x="69" y="531"/>
                  <a:pt x="70" y="530"/>
                  <a:pt x="71" y="528"/>
                </a:cubicBezTo>
                <a:cubicBezTo>
                  <a:pt x="72" y="526"/>
                  <a:pt x="64" y="525"/>
                  <a:pt x="66" y="528"/>
                </a:cubicBezTo>
                <a:close/>
                <a:moveTo>
                  <a:pt x="79" y="534"/>
                </a:moveTo>
                <a:cubicBezTo>
                  <a:pt x="80" y="536"/>
                  <a:pt x="82" y="537"/>
                  <a:pt x="84" y="534"/>
                </a:cubicBezTo>
                <a:cubicBezTo>
                  <a:pt x="85" y="532"/>
                  <a:pt x="77" y="530"/>
                  <a:pt x="79" y="534"/>
                </a:cubicBezTo>
                <a:close/>
                <a:moveTo>
                  <a:pt x="811" y="295"/>
                </a:moveTo>
                <a:cubicBezTo>
                  <a:pt x="810" y="292"/>
                  <a:pt x="803" y="294"/>
                  <a:pt x="800" y="292"/>
                </a:cubicBezTo>
                <a:cubicBezTo>
                  <a:pt x="797" y="289"/>
                  <a:pt x="791" y="301"/>
                  <a:pt x="790" y="306"/>
                </a:cubicBezTo>
                <a:cubicBezTo>
                  <a:pt x="789" y="311"/>
                  <a:pt x="780" y="316"/>
                  <a:pt x="780" y="316"/>
                </a:cubicBezTo>
                <a:cubicBezTo>
                  <a:pt x="780" y="316"/>
                  <a:pt x="754" y="317"/>
                  <a:pt x="752" y="317"/>
                </a:cubicBezTo>
                <a:cubicBezTo>
                  <a:pt x="751" y="317"/>
                  <a:pt x="745" y="322"/>
                  <a:pt x="741" y="325"/>
                </a:cubicBezTo>
                <a:cubicBezTo>
                  <a:pt x="741" y="325"/>
                  <a:pt x="742" y="325"/>
                  <a:pt x="742" y="325"/>
                </a:cubicBezTo>
                <a:cubicBezTo>
                  <a:pt x="744" y="330"/>
                  <a:pt x="735" y="333"/>
                  <a:pt x="726" y="333"/>
                </a:cubicBezTo>
                <a:cubicBezTo>
                  <a:pt x="723" y="333"/>
                  <a:pt x="721" y="333"/>
                  <a:pt x="720" y="334"/>
                </a:cubicBezTo>
                <a:cubicBezTo>
                  <a:pt x="720" y="335"/>
                  <a:pt x="720" y="336"/>
                  <a:pt x="720" y="337"/>
                </a:cubicBezTo>
                <a:cubicBezTo>
                  <a:pt x="720" y="337"/>
                  <a:pt x="719" y="338"/>
                  <a:pt x="718" y="339"/>
                </a:cubicBezTo>
                <a:cubicBezTo>
                  <a:pt x="716" y="342"/>
                  <a:pt x="705" y="347"/>
                  <a:pt x="699" y="350"/>
                </a:cubicBezTo>
                <a:cubicBezTo>
                  <a:pt x="692" y="354"/>
                  <a:pt x="683" y="352"/>
                  <a:pt x="683" y="347"/>
                </a:cubicBezTo>
                <a:cubicBezTo>
                  <a:pt x="683" y="341"/>
                  <a:pt x="688" y="342"/>
                  <a:pt x="689" y="345"/>
                </a:cubicBezTo>
                <a:cubicBezTo>
                  <a:pt x="690" y="346"/>
                  <a:pt x="691" y="345"/>
                  <a:pt x="692" y="344"/>
                </a:cubicBezTo>
                <a:cubicBezTo>
                  <a:pt x="691" y="342"/>
                  <a:pt x="691" y="340"/>
                  <a:pt x="691" y="338"/>
                </a:cubicBezTo>
                <a:cubicBezTo>
                  <a:pt x="689" y="337"/>
                  <a:pt x="692" y="329"/>
                  <a:pt x="688" y="327"/>
                </a:cubicBezTo>
                <a:cubicBezTo>
                  <a:pt x="684" y="326"/>
                  <a:pt x="679" y="333"/>
                  <a:pt x="680" y="329"/>
                </a:cubicBezTo>
                <a:cubicBezTo>
                  <a:pt x="680" y="324"/>
                  <a:pt x="687" y="320"/>
                  <a:pt x="683" y="314"/>
                </a:cubicBezTo>
                <a:cubicBezTo>
                  <a:pt x="679" y="308"/>
                  <a:pt x="672" y="308"/>
                  <a:pt x="670" y="313"/>
                </a:cubicBezTo>
                <a:cubicBezTo>
                  <a:pt x="669" y="317"/>
                  <a:pt x="664" y="315"/>
                  <a:pt x="662" y="319"/>
                </a:cubicBezTo>
                <a:cubicBezTo>
                  <a:pt x="660" y="322"/>
                  <a:pt x="659" y="330"/>
                  <a:pt x="660" y="336"/>
                </a:cubicBezTo>
                <a:cubicBezTo>
                  <a:pt x="661" y="342"/>
                  <a:pt x="660" y="344"/>
                  <a:pt x="654" y="348"/>
                </a:cubicBezTo>
                <a:cubicBezTo>
                  <a:pt x="649" y="351"/>
                  <a:pt x="646" y="343"/>
                  <a:pt x="648" y="332"/>
                </a:cubicBezTo>
                <a:cubicBezTo>
                  <a:pt x="650" y="325"/>
                  <a:pt x="654" y="318"/>
                  <a:pt x="650" y="318"/>
                </a:cubicBezTo>
                <a:cubicBezTo>
                  <a:pt x="646" y="318"/>
                  <a:pt x="655" y="310"/>
                  <a:pt x="662" y="308"/>
                </a:cubicBezTo>
                <a:cubicBezTo>
                  <a:pt x="670" y="306"/>
                  <a:pt x="679" y="307"/>
                  <a:pt x="679" y="305"/>
                </a:cubicBezTo>
                <a:cubicBezTo>
                  <a:pt x="679" y="304"/>
                  <a:pt x="679" y="304"/>
                  <a:pt x="680" y="304"/>
                </a:cubicBezTo>
                <a:cubicBezTo>
                  <a:pt x="678" y="303"/>
                  <a:pt x="677" y="302"/>
                  <a:pt x="675" y="301"/>
                </a:cubicBezTo>
                <a:cubicBezTo>
                  <a:pt x="675" y="301"/>
                  <a:pt x="675" y="302"/>
                  <a:pt x="674" y="302"/>
                </a:cubicBezTo>
                <a:cubicBezTo>
                  <a:pt x="671" y="304"/>
                  <a:pt x="672" y="299"/>
                  <a:pt x="667" y="299"/>
                </a:cubicBezTo>
                <a:cubicBezTo>
                  <a:pt x="661" y="299"/>
                  <a:pt x="656" y="304"/>
                  <a:pt x="652" y="302"/>
                </a:cubicBezTo>
                <a:cubicBezTo>
                  <a:pt x="648" y="299"/>
                  <a:pt x="650" y="297"/>
                  <a:pt x="646" y="297"/>
                </a:cubicBezTo>
                <a:cubicBezTo>
                  <a:pt x="642" y="297"/>
                  <a:pt x="649" y="289"/>
                  <a:pt x="643" y="292"/>
                </a:cubicBezTo>
                <a:cubicBezTo>
                  <a:pt x="637" y="296"/>
                  <a:pt x="629" y="303"/>
                  <a:pt x="625" y="300"/>
                </a:cubicBezTo>
                <a:cubicBezTo>
                  <a:pt x="621" y="296"/>
                  <a:pt x="617" y="301"/>
                  <a:pt x="614" y="298"/>
                </a:cubicBezTo>
                <a:cubicBezTo>
                  <a:pt x="612" y="295"/>
                  <a:pt x="624" y="287"/>
                  <a:pt x="630" y="288"/>
                </a:cubicBezTo>
                <a:cubicBezTo>
                  <a:pt x="632" y="288"/>
                  <a:pt x="633" y="287"/>
                  <a:pt x="635" y="286"/>
                </a:cubicBezTo>
                <a:cubicBezTo>
                  <a:pt x="631" y="285"/>
                  <a:pt x="625" y="282"/>
                  <a:pt x="623" y="285"/>
                </a:cubicBezTo>
                <a:cubicBezTo>
                  <a:pt x="621" y="287"/>
                  <a:pt x="618" y="285"/>
                  <a:pt x="616" y="283"/>
                </a:cubicBezTo>
                <a:cubicBezTo>
                  <a:pt x="614" y="281"/>
                  <a:pt x="612" y="284"/>
                  <a:pt x="609" y="281"/>
                </a:cubicBezTo>
                <a:cubicBezTo>
                  <a:pt x="607" y="277"/>
                  <a:pt x="604" y="280"/>
                  <a:pt x="602" y="280"/>
                </a:cubicBezTo>
                <a:cubicBezTo>
                  <a:pt x="600" y="281"/>
                  <a:pt x="598" y="279"/>
                  <a:pt x="595" y="278"/>
                </a:cubicBezTo>
                <a:cubicBezTo>
                  <a:pt x="592" y="277"/>
                  <a:pt x="594" y="274"/>
                  <a:pt x="592" y="272"/>
                </a:cubicBezTo>
                <a:cubicBezTo>
                  <a:pt x="589" y="270"/>
                  <a:pt x="589" y="276"/>
                  <a:pt x="589" y="276"/>
                </a:cubicBezTo>
                <a:cubicBezTo>
                  <a:pt x="367" y="277"/>
                  <a:pt x="367" y="277"/>
                  <a:pt x="367" y="277"/>
                </a:cubicBezTo>
                <a:cubicBezTo>
                  <a:pt x="368" y="277"/>
                  <a:pt x="368" y="277"/>
                  <a:pt x="368" y="278"/>
                </a:cubicBezTo>
                <a:cubicBezTo>
                  <a:pt x="371" y="281"/>
                  <a:pt x="369" y="283"/>
                  <a:pt x="370" y="286"/>
                </a:cubicBezTo>
                <a:cubicBezTo>
                  <a:pt x="371" y="290"/>
                  <a:pt x="370" y="294"/>
                  <a:pt x="367" y="294"/>
                </a:cubicBezTo>
                <a:cubicBezTo>
                  <a:pt x="364" y="294"/>
                  <a:pt x="364" y="291"/>
                  <a:pt x="366" y="290"/>
                </a:cubicBezTo>
                <a:cubicBezTo>
                  <a:pt x="368" y="289"/>
                  <a:pt x="367" y="285"/>
                  <a:pt x="365" y="285"/>
                </a:cubicBezTo>
                <a:cubicBezTo>
                  <a:pt x="364" y="285"/>
                  <a:pt x="363" y="284"/>
                  <a:pt x="363" y="282"/>
                </a:cubicBezTo>
                <a:cubicBezTo>
                  <a:pt x="360" y="283"/>
                  <a:pt x="356" y="283"/>
                  <a:pt x="351" y="282"/>
                </a:cubicBezTo>
                <a:cubicBezTo>
                  <a:pt x="351" y="282"/>
                  <a:pt x="351" y="283"/>
                  <a:pt x="351" y="283"/>
                </a:cubicBezTo>
                <a:cubicBezTo>
                  <a:pt x="351" y="285"/>
                  <a:pt x="352" y="290"/>
                  <a:pt x="355" y="294"/>
                </a:cubicBezTo>
                <a:cubicBezTo>
                  <a:pt x="358" y="297"/>
                  <a:pt x="356" y="300"/>
                  <a:pt x="359" y="301"/>
                </a:cubicBezTo>
                <a:cubicBezTo>
                  <a:pt x="361" y="303"/>
                  <a:pt x="361" y="304"/>
                  <a:pt x="359" y="304"/>
                </a:cubicBezTo>
                <a:cubicBezTo>
                  <a:pt x="356" y="303"/>
                  <a:pt x="358" y="306"/>
                  <a:pt x="357" y="311"/>
                </a:cubicBezTo>
                <a:cubicBezTo>
                  <a:pt x="356" y="316"/>
                  <a:pt x="356" y="327"/>
                  <a:pt x="356" y="331"/>
                </a:cubicBezTo>
                <a:cubicBezTo>
                  <a:pt x="355" y="334"/>
                  <a:pt x="351" y="340"/>
                  <a:pt x="354" y="343"/>
                </a:cubicBezTo>
                <a:cubicBezTo>
                  <a:pt x="356" y="347"/>
                  <a:pt x="358" y="352"/>
                  <a:pt x="356" y="356"/>
                </a:cubicBezTo>
                <a:cubicBezTo>
                  <a:pt x="355" y="361"/>
                  <a:pt x="355" y="364"/>
                  <a:pt x="357" y="367"/>
                </a:cubicBezTo>
                <a:cubicBezTo>
                  <a:pt x="359" y="370"/>
                  <a:pt x="358" y="376"/>
                  <a:pt x="360" y="377"/>
                </a:cubicBezTo>
                <a:cubicBezTo>
                  <a:pt x="362" y="379"/>
                  <a:pt x="364" y="381"/>
                  <a:pt x="366" y="384"/>
                </a:cubicBezTo>
                <a:cubicBezTo>
                  <a:pt x="368" y="388"/>
                  <a:pt x="369" y="386"/>
                  <a:pt x="370" y="389"/>
                </a:cubicBezTo>
                <a:cubicBezTo>
                  <a:pt x="370" y="392"/>
                  <a:pt x="370" y="393"/>
                  <a:pt x="373" y="394"/>
                </a:cubicBezTo>
                <a:cubicBezTo>
                  <a:pt x="376" y="395"/>
                  <a:pt x="374" y="398"/>
                  <a:pt x="374" y="400"/>
                </a:cubicBezTo>
                <a:cubicBezTo>
                  <a:pt x="374" y="402"/>
                  <a:pt x="378" y="405"/>
                  <a:pt x="383" y="409"/>
                </a:cubicBezTo>
                <a:cubicBezTo>
                  <a:pt x="387" y="413"/>
                  <a:pt x="383" y="417"/>
                  <a:pt x="387" y="417"/>
                </a:cubicBezTo>
                <a:cubicBezTo>
                  <a:pt x="390" y="417"/>
                  <a:pt x="393" y="419"/>
                  <a:pt x="397" y="421"/>
                </a:cubicBezTo>
                <a:cubicBezTo>
                  <a:pt x="400" y="423"/>
                  <a:pt x="401" y="422"/>
                  <a:pt x="403" y="422"/>
                </a:cubicBezTo>
                <a:cubicBezTo>
                  <a:pt x="406" y="423"/>
                  <a:pt x="410" y="428"/>
                  <a:pt x="411" y="431"/>
                </a:cubicBezTo>
                <a:cubicBezTo>
                  <a:pt x="411" y="433"/>
                  <a:pt x="412" y="434"/>
                  <a:pt x="413" y="436"/>
                </a:cubicBezTo>
                <a:cubicBezTo>
                  <a:pt x="431" y="434"/>
                  <a:pt x="431" y="434"/>
                  <a:pt x="431" y="434"/>
                </a:cubicBezTo>
                <a:cubicBezTo>
                  <a:pt x="431" y="434"/>
                  <a:pt x="437" y="438"/>
                  <a:pt x="440" y="439"/>
                </a:cubicBezTo>
                <a:cubicBezTo>
                  <a:pt x="443" y="439"/>
                  <a:pt x="461" y="446"/>
                  <a:pt x="461" y="446"/>
                </a:cubicBezTo>
                <a:cubicBezTo>
                  <a:pt x="484" y="446"/>
                  <a:pt x="484" y="446"/>
                  <a:pt x="484" y="446"/>
                </a:cubicBezTo>
                <a:cubicBezTo>
                  <a:pt x="486" y="442"/>
                  <a:pt x="486" y="442"/>
                  <a:pt x="486" y="442"/>
                </a:cubicBezTo>
                <a:cubicBezTo>
                  <a:pt x="499" y="442"/>
                  <a:pt x="499" y="442"/>
                  <a:pt x="499" y="442"/>
                </a:cubicBezTo>
                <a:cubicBezTo>
                  <a:pt x="499" y="442"/>
                  <a:pt x="507" y="450"/>
                  <a:pt x="508" y="450"/>
                </a:cubicBezTo>
                <a:cubicBezTo>
                  <a:pt x="509" y="451"/>
                  <a:pt x="513" y="454"/>
                  <a:pt x="513" y="457"/>
                </a:cubicBezTo>
                <a:cubicBezTo>
                  <a:pt x="513" y="459"/>
                  <a:pt x="514" y="461"/>
                  <a:pt x="516" y="462"/>
                </a:cubicBezTo>
                <a:cubicBezTo>
                  <a:pt x="518" y="463"/>
                  <a:pt x="525" y="467"/>
                  <a:pt x="525" y="467"/>
                </a:cubicBezTo>
                <a:cubicBezTo>
                  <a:pt x="526" y="466"/>
                  <a:pt x="528" y="459"/>
                  <a:pt x="532" y="459"/>
                </a:cubicBezTo>
                <a:cubicBezTo>
                  <a:pt x="535" y="459"/>
                  <a:pt x="545" y="462"/>
                  <a:pt x="546" y="467"/>
                </a:cubicBezTo>
                <a:cubicBezTo>
                  <a:pt x="548" y="473"/>
                  <a:pt x="552" y="477"/>
                  <a:pt x="554" y="478"/>
                </a:cubicBezTo>
                <a:cubicBezTo>
                  <a:pt x="555" y="479"/>
                  <a:pt x="554" y="483"/>
                  <a:pt x="556" y="484"/>
                </a:cubicBezTo>
                <a:cubicBezTo>
                  <a:pt x="557" y="486"/>
                  <a:pt x="557" y="489"/>
                  <a:pt x="558" y="489"/>
                </a:cubicBezTo>
                <a:cubicBezTo>
                  <a:pt x="559" y="489"/>
                  <a:pt x="566" y="493"/>
                  <a:pt x="569" y="493"/>
                </a:cubicBezTo>
                <a:cubicBezTo>
                  <a:pt x="570" y="493"/>
                  <a:pt x="571" y="494"/>
                  <a:pt x="572" y="494"/>
                </a:cubicBezTo>
                <a:cubicBezTo>
                  <a:pt x="573" y="488"/>
                  <a:pt x="566" y="487"/>
                  <a:pt x="570" y="484"/>
                </a:cubicBezTo>
                <a:cubicBezTo>
                  <a:pt x="575" y="481"/>
                  <a:pt x="570" y="478"/>
                  <a:pt x="572" y="476"/>
                </a:cubicBezTo>
                <a:cubicBezTo>
                  <a:pt x="574" y="475"/>
                  <a:pt x="578" y="474"/>
                  <a:pt x="578" y="471"/>
                </a:cubicBezTo>
                <a:cubicBezTo>
                  <a:pt x="578" y="469"/>
                  <a:pt x="580" y="469"/>
                  <a:pt x="583" y="470"/>
                </a:cubicBezTo>
                <a:cubicBezTo>
                  <a:pt x="586" y="470"/>
                  <a:pt x="591" y="465"/>
                  <a:pt x="591" y="463"/>
                </a:cubicBezTo>
                <a:cubicBezTo>
                  <a:pt x="590" y="461"/>
                  <a:pt x="591" y="461"/>
                  <a:pt x="595" y="461"/>
                </a:cubicBezTo>
                <a:cubicBezTo>
                  <a:pt x="598" y="462"/>
                  <a:pt x="597" y="458"/>
                  <a:pt x="600" y="458"/>
                </a:cubicBezTo>
                <a:cubicBezTo>
                  <a:pt x="602" y="459"/>
                  <a:pt x="603" y="460"/>
                  <a:pt x="604" y="459"/>
                </a:cubicBezTo>
                <a:cubicBezTo>
                  <a:pt x="604" y="457"/>
                  <a:pt x="606" y="457"/>
                  <a:pt x="608" y="459"/>
                </a:cubicBezTo>
                <a:cubicBezTo>
                  <a:pt x="609" y="462"/>
                  <a:pt x="614" y="462"/>
                  <a:pt x="614" y="460"/>
                </a:cubicBezTo>
                <a:cubicBezTo>
                  <a:pt x="615" y="457"/>
                  <a:pt x="617" y="460"/>
                  <a:pt x="620" y="462"/>
                </a:cubicBezTo>
                <a:cubicBezTo>
                  <a:pt x="622" y="465"/>
                  <a:pt x="623" y="464"/>
                  <a:pt x="626" y="464"/>
                </a:cubicBezTo>
                <a:cubicBezTo>
                  <a:pt x="630" y="464"/>
                  <a:pt x="630" y="463"/>
                  <a:pt x="630" y="461"/>
                </a:cubicBezTo>
                <a:cubicBezTo>
                  <a:pt x="630" y="459"/>
                  <a:pt x="634" y="466"/>
                  <a:pt x="637" y="466"/>
                </a:cubicBezTo>
                <a:cubicBezTo>
                  <a:pt x="640" y="467"/>
                  <a:pt x="638" y="464"/>
                  <a:pt x="635" y="462"/>
                </a:cubicBezTo>
                <a:cubicBezTo>
                  <a:pt x="633" y="460"/>
                  <a:pt x="636" y="459"/>
                  <a:pt x="634" y="458"/>
                </a:cubicBezTo>
                <a:cubicBezTo>
                  <a:pt x="631" y="456"/>
                  <a:pt x="636" y="454"/>
                  <a:pt x="641" y="454"/>
                </a:cubicBezTo>
                <a:cubicBezTo>
                  <a:pt x="645" y="454"/>
                  <a:pt x="645" y="455"/>
                  <a:pt x="646" y="453"/>
                </a:cubicBezTo>
                <a:cubicBezTo>
                  <a:pt x="648" y="450"/>
                  <a:pt x="649" y="453"/>
                  <a:pt x="649" y="455"/>
                </a:cubicBezTo>
                <a:cubicBezTo>
                  <a:pt x="649" y="457"/>
                  <a:pt x="656" y="454"/>
                  <a:pt x="660" y="454"/>
                </a:cubicBezTo>
                <a:cubicBezTo>
                  <a:pt x="664" y="454"/>
                  <a:pt x="667" y="457"/>
                  <a:pt x="668" y="459"/>
                </a:cubicBezTo>
                <a:cubicBezTo>
                  <a:pt x="668" y="461"/>
                  <a:pt x="671" y="462"/>
                  <a:pt x="673" y="460"/>
                </a:cubicBezTo>
                <a:cubicBezTo>
                  <a:pt x="676" y="458"/>
                  <a:pt x="678" y="455"/>
                  <a:pt x="681" y="458"/>
                </a:cubicBezTo>
                <a:cubicBezTo>
                  <a:pt x="683" y="460"/>
                  <a:pt x="686" y="463"/>
                  <a:pt x="689" y="466"/>
                </a:cubicBezTo>
                <a:cubicBezTo>
                  <a:pt x="692" y="469"/>
                  <a:pt x="687" y="473"/>
                  <a:pt x="689" y="476"/>
                </a:cubicBezTo>
                <a:cubicBezTo>
                  <a:pt x="691" y="478"/>
                  <a:pt x="689" y="481"/>
                  <a:pt x="692" y="484"/>
                </a:cubicBezTo>
                <a:cubicBezTo>
                  <a:pt x="696" y="486"/>
                  <a:pt x="693" y="491"/>
                  <a:pt x="696" y="492"/>
                </a:cubicBezTo>
                <a:cubicBezTo>
                  <a:pt x="698" y="493"/>
                  <a:pt x="701" y="497"/>
                  <a:pt x="701" y="499"/>
                </a:cubicBezTo>
                <a:cubicBezTo>
                  <a:pt x="701" y="501"/>
                  <a:pt x="707" y="503"/>
                  <a:pt x="707" y="500"/>
                </a:cubicBezTo>
                <a:cubicBezTo>
                  <a:pt x="707" y="497"/>
                  <a:pt x="710" y="493"/>
                  <a:pt x="711" y="490"/>
                </a:cubicBezTo>
                <a:cubicBezTo>
                  <a:pt x="711" y="488"/>
                  <a:pt x="709" y="477"/>
                  <a:pt x="706" y="474"/>
                </a:cubicBezTo>
                <a:cubicBezTo>
                  <a:pt x="704" y="471"/>
                  <a:pt x="707" y="470"/>
                  <a:pt x="704" y="467"/>
                </a:cubicBezTo>
                <a:cubicBezTo>
                  <a:pt x="701" y="463"/>
                  <a:pt x="699" y="456"/>
                  <a:pt x="699" y="451"/>
                </a:cubicBezTo>
                <a:cubicBezTo>
                  <a:pt x="700" y="446"/>
                  <a:pt x="706" y="437"/>
                  <a:pt x="709" y="434"/>
                </a:cubicBezTo>
                <a:cubicBezTo>
                  <a:pt x="712" y="431"/>
                  <a:pt x="715" y="433"/>
                  <a:pt x="716" y="430"/>
                </a:cubicBezTo>
                <a:cubicBezTo>
                  <a:pt x="717" y="427"/>
                  <a:pt x="720" y="424"/>
                  <a:pt x="723" y="424"/>
                </a:cubicBezTo>
                <a:cubicBezTo>
                  <a:pt x="725" y="424"/>
                  <a:pt x="727" y="424"/>
                  <a:pt x="727" y="422"/>
                </a:cubicBezTo>
                <a:cubicBezTo>
                  <a:pt x="728" y="420"/>
                  <a:pt x="731" y="417"/>
                  <a:pt x="736" y="416"/>
                </a:cubicBezTo>
                <a:cubicBezTo>
                  <a:pt x="741" y="415"/>
                  <a:pt x="738" y="413"/>
                  <a:pt x="737" y="411"/>
                </a:cubicBezTo>
                <a:cubicBezTo>
                  <a:pt x="735" y="408"/>
                  <a:pt x="738" y="406"/>
                  <a:pt x="739" y="408"/>
                </a:cubicBezTo>
                <a:cubicBezTo>
                  <a:pt x="740" y="409"/>
                  <a:pt x="742" y="409"/>
                  <a:pt x="744" y="408"/>
                </a:cubicBezTo>
                <a:cubicBezTo>
                  <a:pt x="746" y="407"/>
                  <a:pt x="750" y="403"/>
                  <a:pt x="746" y="403"/>
                </a:cubicBezTo>
                <a:cubicBezTo>
                  <a:pt x="742" y="403"/>
                  <a:pt x="741" y="402"/>
                  <a:pt x="744" y="401"/>
                </a:cubicBezTo>
                <a:cubicBezTo>
                  <a:pt x="746" y="400"/>
                  <a:pt x="744" y="395"/>
                  <a:pt x="741" y="395"/>
                </a:cubicBezTo>
                <a:cubicBezTo>
                  <a:pt x="738" y="395"/>
                  <a:pt x="739" y="393"/>
                  <a:pt x="741" y="391"/>
                </a:cubicBezTo>
                <a:cubicBezTo>
                  <a:pt x="743" y="389"/>
                  <a:pt x="738" y="386"/>
                  <a:pt x="735" y="384"/>
                </a:cubicBezTo>
                <a:cubicBezTo>
                  <a:pt x="733" y="383"/>
                  <a:pt x="737" y="382"/>
                  <a:pt x="739" y="382"/>
                </a:cubicBezTo>
                <a:cubicBezTo>
                  <a:pt x="740" y="381"/>
                  <a:pt x="739" y="373"/>
                  <a:pt x="740" y="371"/>
                </a:cubicBezTo>
                <a:cubicBezTo>
                  <a:pt x="741" y="369"/>
                  <a:pt x="744" y="369"/>
                  <a:pt x="743" y="371"/>
                </a:cubicBezTo>
                <a:cubicBezTo>
                  <a:pt x="741" y="373"/>
                  <a:pt x="740" y="376"/>
                  <a:pt x="742" y="379"/>
                </a:cubicBezTo>
                <a:cubicBezTo>
                  <a:pt x="744" y="382"/>
                  <a:pt x="745" y="384"/>
                  <a:pt x="744" y="388"/>
                </a:cubicBezTo>
                <a:cubicBezTo>
                  <a:pt x="743" y="393"/>
                  <a:pt x="745" y="392"/>
                  <a:pt x="748" y="386"/>
                </a:cubicBezTo>
                <a:cubicBezTo>
                  <a:pt x="750" y="381"/>
                  <a:pt x="751" y="376"/>
                  <a:pt x="749" y="376"/>
                </a:cubicBezTo>
                <a:cubicBezTo>
                  <a:pt x="747" y="375"/>
                  <a:pt x="747" y="370"/>
                  <a:pt x="749" y="372"/>
                </a:cubicBezTo>
                <a:cubicBezTo>
                  <a:pt x="751" y="375"/>
                  <a:pt x="752" y="375"/>
                  <a:pt x="755" y="372"/>
                </a:cubicBezTo>
                <a:cubicBezTo>
                  <a:pt x="758" y="369"/>
                  <a:pt x="761" y="363"/>
                  <a:pt x="759" y="362"/>
                </a:cubicBezTo>
                <a:cubicBezTo>
                  <a:pt x="757" y="361"/>
                  <a:pt x="760" y="359"/>
                  <a:pt x="764" y="360"/>
                </a:cubicBezTo>
                <a:cubicBezTo>
                  <a:pt x="767" y="360"/>
                  <a:pt x="775" y="357"/>
                  <a:pt x="775" y="356"/>
                </a:cubicBezTo>
                <a:cubicBezTo>
                  <a:pt x="777" y="353"/>
                  <a:pt x="763" y="358"/>
                  <a:pt x="763" y="356"/>
                </a:cubicBezTo>
                <a:cubicBezTo>
                  <a:pt x="763" y="354"/>
                  <a:pt x="772" y="352"/>
                  <a:pt x="776" y="352"/>
                </a:cubicBezTo>
                <a:cubicBezTo>
                  <a:pt x="780" y="352"/>
                  <a:pt x="778" y="346"/>
                  <a:pt x="780" y="349"/>
                </a:cubicBezTo>
                <a:cubicBezTo>
                  <a:pt x="782" y="351"/>
                  <a:pt x="784" y="350"/>
                  <a:pt x="787" y="349"/>
                </a:cubicBezTo>
                <a:cubicBezTo>
                  <a:pt x="789" y="348"/>
                  <a:pt x="787" y="344"/>
                  <a:pt x="785" y="343"/>
                </a:cubicBezTo>
                <a:cubicBezTo>
                  <a:pt x="782" y="342"/>
                  <a:pt x="787" y="340"/>
                  <a:pt x="786" y="339"/>
                </a:cubicBezTo>
                <a:cubicBezTo>
                  <a:pt x="785" y="337"/>
                  <a:pt x="788" y="331"/>
                  <a:pt x="791" y="330"/>
                </a:cubicBezTo>
                <a:cubicBezTo>
                  <a:pt x="794" y="329"/>
                  <a:pt x="793" y="327"/>
                  <a:pt x="796" y="327"/>
                </a:cubicBezTo>
                <a:cubicBezTo>
                  <a:pt x="798" y="327"/>
                  <a:pt x="799" y="324"/>
                  <a:pt x="801" y="321"/>
                </a:cubicBezTo>
                <a:cubicBezTo>
                  <a:pt x="804" y="319"/>
                  <a:pt x="808" y="325"/>
                  <a:pt x="811" y="322"/>
                </a:cubicBezTo>
                <a:cubicBezTo>
                  <a:pt x="813" y="320"/>
                  <a:pt x="815" y="319"/>
                  <a:pt x="817" y="317"/>
                </a:cubicBezTo>
                <a:cubicBezTo>
                  <a:pt x="808" y="305"/>
                  <a:pt x="811" y="297"/>
                  <a:pt x="811" y="295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7" name="Freeform 130">
            <a:extLst>
              <a:ext uri="{FF2B5EF4-FFF2-40B4-BE49-F238E27FC236}">
                <a16:creationId xmlns:a16="http://schemas.microsoft.com/office/drawing/2014/main" id="{075ECA3A-0153-4C36-8233-F88A9297E689}"/>
              </a:ext>
            </a:extLst>
          </p:cNvPr>
          <p:cNvSpPr>
            <a:spLocks noEditPoints="1"/>
          </p:cNvSpPr>
          <p:nvPr/>
        </p:nvSpPr>
        <p:spPr bwMode="auto">
          <a:xfrm>
            <a:off x="5681236" y="3710920"/>
            <a:ext cx="261301" cy="184570"/>
          </a:xfrm>
          <a:custGeom>
            <a:avLst/>
            <a:gdLst>
              <a:gd name="T0" fmla="*/ 102 w 103"/>
              <a:gd name="T1" fmla="*/ 13 h 74"/>
              <a:gd name="T2" fmla="*/ 94 w 103"/>
              <a:gd name="T3" fmla="*/ 13 h 74"/>
              <a:gd name="T4" fmla="*/ 84 w 103"/>
              <a:gd name="T5" fmla="*/ 10 h 74"/>
              <a:gd name="T6" fmla="*/ 81 w 103"/>
              <a:gd name="T7" fmla="*/ 10 h 74"/>
              <a:gd name="T8" fmla="*/ 74 w 103"/>
              <a:gd name="T9" fmla="*/ 10 h 74"/>
              <a:gd name="T10" fmla="*/ 66 w 103"/>
              <a:gd name="T11" fmla="*/ 6 h 74"/>
              <a:gd name="T12" fmla="*/ 62 w 103"/>
              <a:gd name="T13" fmla="*/ 4 h 74"/>
              <a:gd name="T14" fmla="*/ 48 w 103"/>
              <a:gd name="T15" fmla="*/ 3 h 74"/>
              <a:gd name="T16" fmla="*/ 21 w 103"/>
              <a:gd name="T17" fmla="*/ 2 h 74"/>
              <a:gd name="T18" fmla="*/ 12 w 103"/>
              <a:gd name="T19" fmla="*/ 0 h 74"/>
              <a:gd name="T20" fmla="*/ 5 w 103"/>
              <a:gd name="T21" fmla="*/ 4 h 74"/>
              <a:gd name="T22" fmla="*/ 3 w 103"/>
              <a:gd name="T23" fmla="*/ 10 h 74"/>
              <a:gd name="T24" fmla="*/ 5 w 103"/>
              <a:gd name="T25" fmla="*/ 18 h 74"/>
              <a:gd name="T26" fmla="*/ 7 w 103"/>
              <a:gd name="T27" fmla="*/ 17 h 74"/>
              <a:gd name="T28" fmla="*/ 10 w 103"/>
              <a:gd name="T29" fmla="*/ 17 h 74"/>
              <a:gd name="T30" fmla="*/ 15 w 103"/>
              <a:gd name="T31" fmla="*/ 18 h 74"/>
              <a:gd name="T32" fmla="*/ 18 w 103"/>
              <a:gd name="T33" fmla="*/ 18 h 74"/>
              <a:gd name="T34" fmla="*/ 23 w 103"/>
              <a:gd name="T35" fmla="*/ 19 h 74"/>
              <a:gd name="T36" fmla="*/ 25 w 103"/>
              <a:gd name="T37" fmla="*/ 22 h 74"/>
              <a:gd name="T38" fmla="*/ 20 w 103"/>
              <a:gd name="T39" fmla="*/ 27 h 74"/>
              <a:gd name="T40" fmla="*/ 20 w 103"/>
              <a:gd name="T41" fmla="*/ 34 h 74"/>
              <a:gd name="T42" fmla="*/ 19 w 103"/>
              <a:gd name="T43" fmla="*/ 40 h 74"/>
              <a:gd name="T44" fmla="*/ 17 w 103"/>
              <a:gd name="T45" fmla="*/ 43 h 74"/>
              <a:gd name="T46" fmla="*/ 19 w 103"/>
              <a:gd name="T47" fmla="*/ 47 h 74"/>
              <a:gd name="T48" fmla="*/ 17 w 103"/>
              <a:gd name="T49" fmla="*/ 52 h 74"/>
              <a:gd name="T50" fmla="*/ 19 w 103"/>
              <a:gd name="T51" fmla="*/ 56 h 74"/>
              <a:gd name="T52" fmla="*/ 16 w 103"/>
              <a:gd name="T53" fmla="*/ 61 h 74"/>
              <a:gd name="T54" fmla="*/ 17 w 103"/>
              <a:gd name="T55" fmla="*/ 63 h 74"/>
              <a:gd name="T56" fmla="*/ 21 w 103"/>
              <a:gd name="T57" fmla="*/ 64 h 74"/>
              <a:gd name="T58" fmla="*/ 31 w 103"/>
              <a:gd name="T59" fmla="*/ 73 h 74"/>
              <a:gd name="T60" fmla="*/ 33 w 103"/>
              <a:gd name="T61" fmla="*/ 70 h 74"/>
              <a:gd name="T62" fmla="*/ 37 w 103"/>
              <a:gd name="T63" fmla="*/ 70 h 74"/>
              <a:gd name="T64" fmla="*/ 45 w 103"/>
              <a:gd name="T65" fmla="*/ 67 h 74"/>
              <a:gd name="T66" fmla="*/ 55 w 103"/>
              <a:gd name="T67" fmla="*/ 67 h 74"/>
              <a:gd name="T68" fmla="*/ 61 w 103"/>
              <a:gd name="T69" fmla="*/ 64 h 74"/>
              <a:gd name="T70" fmla="*/ 67 w 103"/>
              <a:gd name="T71" fmla="*/ 60 h 74"/>
              <a:gd name="T72" fmla="*/ 70 w 103"/>
              <a:gd name="T73" fmla="*/ 54 h 74"/>
              <a:gd name="T74" fmla="*/ 76 w 103"/>
              <a:gd name="T75" fmla="*/ 48 h 74"/>
              <a:gd name="T76" fmla="*/ 76 w 103"/>
              <a:gd name="T77" fmla="*/ 36 h 74"/>
              <a:gd name="T78" fmla="*/ 83 w 103"/>
              <a:gd name="T79" fmla="*/ 28 h 74"/>
              <a:gd name="T80" fmla="*/ 90 w 103"/>
              <a:gd name="T81" fmla="*/ 24 h 74"/>
              <a:gd name="T82" fmla="*/ 99 w 103"/>
              <a:gd name="T83" fmla="*/ 20 h 74"/>
              <a:gd name="T84" fmla="*/ 102 w 103"/>
              <a:gd name="T85" fmla="*/ 13 h 74"/>
              <a:gd name="T86" fmla="*/ 103 w 103"/>
              <a:gd name="T87" fmla="*/ 39 h 74"/>
              <a:gd name="T88" fmla="*/ 96 w 103"/>
              <a:gd name="T89" fmla="*/ 41 h 74"/>
              <a:gd name="T90" fmla="*/ 103 w 103"/>
              <a:gd name="T91" fmla="*/ 39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03" h="74">
                <a:moveTo>
                  <a:pt x="102" y="13"/>
                </a:moveTo>
                <a:cubicBezTo>
                  <a:pt x="99" y="13"/>
                  <a:pt x="96" y="13"/>
                  <a:pt x="94" y="13"/>
                </a:cubicBezTo>
                <a:cubicBezTo>
                  <a:pt x="91" y="12"/>
                  <a:pt x="86" y="12"/>
                  <a:pt x="84" y="10"/>
                </a:cubicBezTo>
                <a:cubicBezTo>
                  <a:pt x="83" y="9"/>
                  <a:pt x="81" y="8"/>
                  <a:pt x="81" y="10"/>
                </a:cubicBezTo>
                <a:cubicBezTo>
                  <a:pt x="81" y="11"/>
                  <a:pt x="77" y="12"/>
                  <a:pt x="74" y="10"/>
                </a:cubicBezTo>
                <a:cubicBezTo>
                  <a:pt x="72" y="9"/>
                  <a:pt x="68" y="8"/>
                  <a:pt x="66" y="6"/>
                </a:cubicBezTo>
                <a:cubicBezTo>
                  <a:pt x="66" y="6"/>
                  <a:pt x="64" y="5"/>
                  <a:pt x="62" y="4"/>
                </a:cubicBezTo>
                <a:cubicBezTo>
                  <a:pt x="59" y="5"/>
                  <a:pt x="53" y="2"/>
                  <a:pt x="48" y="3"/>
                </a:cubicBezTo>
                <a:cubicBezTo>
                  <a:pt x="43" y="3"/>
                  <a:pt x="28" y="2"/>
                  <a:pt x="21" y="2"/>
                </a:cubicBezTo>
                <a:cubicBezTo>
                  <a:pt x="15" y="3"/>
                  <a:pt x="15" y="0"/>
                  <a:pt x="12" y="0"/>
                </a:cubicBezTo>
                <a:cubicBezTo>
                  <a:pt x="8" y="0"/>
                  <a:pt x="10" y="4"/>
                  <a:pt x="5" y="4"/>
                </a:cubicBezTo>
                <a:cubicBezTo>
                  <a:pt x="0" y="4"/>
                  <a:pt x="0" y="7"/>
                  <a:pt x="3" y="10"/>
                </a:cubicBezTo>
                <a:cubicBezTo>
                  <a:pt x="5" y="11"/>
                  <a:pt x="5" y="15"/>
                  <a:pt x="5" y="18"/>
                </a:cubicBezTo>
                <a:cubicBezTo>
                  <a:pt x="6" y="18"/>
                  <a:pt x="6" y="17"/>
                  <a:pt x="7" y="17"/>
                </a:cubicBezTo>
                <a:cubicBezTo>
                  <a:pt x="8" y="15"/>
                  <a:pt x="10" y="15"/>
                  <a:pt x="10" y="17"/>
                </a:cubicBezTo>
                <a:cubicBezTo>
                  <a:pt x="10" y="19"/>
                  <a:pt x="13" y="18"/>
                  <a:pt x="15" y="18"/>
                </a:cubicBezTo>
                <a:cubicBezTo>
                  <a:pt x="16" y="18"/>
                  <a:pt x="16" y="20"/>
                  <a:pt x="18" y="18"/>
                </a:cubicBezTo>
                <a:cubicBezTo>
                  <a:pt x="20" y="17"/>
                  <a:pt x="23" y="17"/>
                  <a:pt x="23" y="19"/>
                </a:cubicBezTo>
                <a:cubicBezTo>
                  <a:pt x="23" y="21"/>
                  <a:pt x="27" y="20"/>
                  <a:pt x="25" y="22"/>
                </a:cubicBezTo>
                <a:cubicBezTo>
                  <a:pt x="22" y="25"/>
                  <a:pt x="20" y="25"/>
                  <a:pt x="20" y="27"/>
                </a:cubicBezTo>
                <a:cubicBezTo>
                  <a:pt x="20" y="29"/>
                  <a:pt x="22" y="32"/>
                  <a:pt x="20" y="34"/>
                </a:cubicBezTo>
                <a:cubicBezTo>
                  <a:pt x="18" y="36"/>
                  <a:pt x="21" y="40"/>
                  <a:pt x="19" y="40"/>
                </a:cubicBezTo>
                <a:cubicBezTo>
                  <a:pt x="17" y="40"/>
                  <a:pt x="14" y="41"/>
                  <a:pt x="17" y="43"/>
                </a:cubicBezTo>
                <a:cubicBezTo>
                  <a:pt x="19" y="45"/>
                  <a:pt x="21" y="47"/>
                  <a:pt x="19" y="47"/>
                </a:cubicBezTo>
                <a:cubicBezTo>
                  <a:pt x="17" y="47"/>
                  <a:pt x="16" y="51"/>
                  <a:pt x="17" y="52"/>
                </a:cubicBezTo>
                <a:cubicBezTo>
                  <a:pt x="18" y="53"/>
                  <a:pt x="22" y="55"/>
                  <a:pt x="19" y="56"/>
                </a:cubicBezTo>
                <a:cubicBezTo>
                  <a:pt x="16" y="56"/>
                  <a:pt x="16" y="59"/>
                  <a:pt x="16" y="61"/>
                </a:cubicBezTo>
                <a:cubicBezTo>
                  <a:pt x="16" y="61"/>
                  <a:pt x="16" y="62"/>
                  <a:pt x="17" y="63"/>
                </a:cubicBezTo>
                <a:cubicBezTo>
                  <a:pt x="18" y="63"/>
                  <a:pt x="20" y="63"/>
                  <a:pt x="21" y="64"/>
                </a:cubicBezTo>
                <a:cubicBezTo>
                  <a:pt x="24" y="65"/>
                  <a:pt x="26" y="74"/>
                  <a:pt x="31" y="73"/>
                </a:cubicBezTo>
                <a:cubicBezTo>
                  <a:pt x="33" y="73"/>
                  <a:pt x="32" y="71"/>
                  <a:pt x="33" y="70"/>
                </a:cubicBezTo>
                <a:cubicBezTo>
                  <a:pt x="34" y="69"/>
                  <a:pt x="35" y="70"/>
                  <a:pt x="37" y="70"/>
                </a:cubicBezTo>
                <a:cubicBezTo>
                  <a:pt x="39" y="70"/>
                  <a:pt x="40" y="67"/>
                  <a:pt x="45" y="67"/>
                </a:cubicBezTo>
                <a:cubicBezTo>
                  <a:pt x="49" y="67"/>
                  <a:pt x="52" y="67"/>
                  <a:pt x="55" y="67"/>
                </a:cubicBezTo>
                <a:cubicBezTo>
                  <a:pt x="58" y="67"/>
                  <a:pt x="60" y="66"/>
                  <a:pt x="61" y="64"/>
                </a:cubicBezTo>
                <a:cubicBezTo>
                  <a:pt x="61" y="62"/>
                  <a:pt x="64" y="60"/>
                  <a:pt x="67" y="60"/>
                </a:cubicBezTo>
                <a:cubicBezTo>
                  <a:pt x="70" y="59"/>
                  <a:pt x="70" y="56"/>
                  <a:pt x="70" y="54"/>
                </a:cubicBezTo>
                <a:cubicBezTo>
                  <a:pt x="70" y="52"/>
                  <a:pt x="76" y="49"/>
                  <a:pt x="76" y="48"/>
                </a:cubicBezTo>
                <a:cubicBezTo>
                  <a:pt x="76" y="46"/>
                  <a:pt x="73" y="41"/>
                  <a:pt x="76" y="36"/>
                </a:cubicBezTo>
                <a:cubicBezTo>
                  <a:pt x="79" y="31"/>
                  <a:pt x="83" y="31"/>
                  <a:pt x="83" y="28"/>
                </a:cubicBezTo>
                <a:cubicBezTo>
                  <a:pt x="83" y="26"/>
                  <a:pt x="86" y="25"/>
                  <a:pt x="90" y="24"/>
                </a:cubicBezTo>
                <a:cubicBezTo>
                  <a:pt x="94" y="24"/>
                  <a:pt x="95" y="21"/>
                  <a:pt x="99" y="20"/>
                </a:cubicBezTo>
                <a:cubicBezTo>
                  <a:pt x="102" y="19"/>
                  <a:pt x="103" y="16"/>
                  <a:pt x="102" y="13"/>
                </a:cubicBezTo>
                <a:close/>
                <a:moveTo>
                  <a:pt x="103" y="39"/>
                </a:moveTo>
                <a:cubicBezTo>
                  <a:pt x="102" y="35"/>
                  <a:pt x="94" y="40"/>
                  <a:pt x="96" y="41"/>
                </a:cubicBezTo>
                <a:cubicBezTo>
                  <a:pt x="99" y="44"/>
                  <a:pt x="103" y="43"/>
                  <a:pt x="103" y="3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8" name="Freeform 131">
            <a:extLst>
              <a:ext uri="{FF2B5EF4-FFF2-40B4-BE49-F238E27FC236}">
                <a16:creationId xmlns:a16="http://schemas.microsoft.com/office/drawing/2014/main" id="{09D4588B-0EE7-490C-9691-18B00BFFCCBD}"/>
              </a:ext>
            </a:extLst>
          </p:cNvPr>
          <p:cNvSpPr>
            <a:spLocks/>
          </p:cNvSpPr>
          <p:nvPr/>
        </p:nvSpPr>
        <p:spPr bwMode="auto">
          <a:xfrm>
            <a:off x="6137475" y="3630040"/>
            <a:ext cx="68437" cy="37329"/>
          </a:xfrm>
          <a:custGeom>
            <a:avLst/>
            <a:gdLst>
              <a:gd name="T0" fmla="*/ 0 w 27"/>
              <a:gd name="T1" fmla="*/ 13 h 15"/>
              <a:gd name="T2" fmla="*/ 5 w 27"/>
              <a:gd name="T3" fmla="*/ 13 h 15"/>
              <a:gd name="T4" fmla="*/ 6 w 27"/>
              <a:gd name="T5" fmla="*/ 15 h 15"/>
              <a:gd name="T6" fmla="*/ 12 w 27"/>
              <a:gd name="T7" fmla="*/ 14 h 15"/>
              <a:gd name="T8" fmla="*/ 17 w 27"/>
              <a:gd name="T9" fmla="*/ 14 h 15"/>
              <a:gd name="T10" fmla="*/ 20 w 27"/>
              <a:gd name="T11" fmla="*/ 11 h 15"/>
              <a:gd name="T12" fmla="*/ 22 w 27"/>
              <a:gd name="T13" fmla="*/ 7 h 15"/>
              <a:gd name="T14" fmla="*/ 27 w 27"/>
              <a:gd name="T15" fmla="*/ 3 h 15"/>
              <a:gd name="T16" fmla="*/ 25 w 27"/>
              <a:gd name="T17" fmla="*/ 0 h 15"/>
              <a:gd name="T18" fmla="*/ 19 w 27"/>
              <a:gd name="T19" fmla="*/ 2 h 15"/>
              <a:gd name="T20" fmla="*/ 12 w 27"/>
              <a:gd name="T21" fmla="*/ 4 h 15"/>
              <a:gd name="T22" fmla="*/ 3 w 27"/>
              <a:gd name="T23" fmla="*/ 3 h 15"/>
              <a:gd name="T24" fmla="*/ 0 w 27"/>
              <a:gd name="T25" fmla="*/ 3 h 15"/>
              <a:gd name="T26" fmla="*/ 0 w 27"/>
              <a:gd name="T27" fmla="*/ 1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7" h="15">
                <a:moveTo>
                  <a:pt x="0" y="13"/>
                </a:moveTo>
                <a:cubicBezTo>
                  <a:pt x="2" y="12"/>
                  <a:pt x="4" y="12"/>
                  <a:pt x="5" y="13"/>
                </a:cubicBezTo>
                <a:cubicBezTo>
                  <a:pt x="6" y="13"/>
                  <a:pt x="6" y="14"/>
                  <a:pt x="6" y="15"/>
                </a:cubicBezTo>
                <a:cubicBezTo>
                  <a:pt x="8" y="15"/>
                  <a:pt x="11" y="14"/>
                  <a:pt x="12" y="14"/>
                </a:cubicBezTo>
                <a:cubicBezTo>
                  <a:pt x="13" y="13"/>
                  <a:pt x="17" y="15"/>
                  <a:pt x="17" y="14"/>
                </a:cubicBezTo>
                <a:cubicBezTo>
                  <a:pt x="17" y="13"/>
                  <a:pt x="18" y="11"/>
                  <a:pt x="20" y="11"/>
                </a:cubicBezTo>
                <a:cubicBezTo>
                  <a:pt x="21" y="11"/>
                  <a:pt x="20" y="7"/>
                  <a:pt x="22" y="7"/>
                </a:cubicBezTo>
                <a:cubicBezTo>
                  <a:pt x="23" y="6"/>
                  <a:pt x="27" y="3"/>
                  <a:pt x="27" y="3"/>
                </a:cubicBezTo>
                <a:cubicBezTo>
                  <a:pt x="27" y="3"/>
                  <a:pt x="25" y="0"/>
                  <a:pt x="25" y="0"/>
                </a:cubicBezTo>
                <a:cubicBezTo>
                  <a:pt x="24" y="0"/>
                  <a:pt x="23" y="2"/>
                  <a:pt x="19" y="2"/>
                </a:cubicBezTo>
                <a:cubicBezTo>
                  <a:pt x="16" y="2"/>
                  <a:pt x="14" y="4"/>
                  <a:pt x="12" y="4"/>
                </a:cubicBezTo>
                <a:cubicBezTo>
                  <a:pt x="11" y="4"/>
                  <a:pt x="6" y="3"/>
                  <a:pt x="3" y="3"/>
                </a:cubicBezTo>
                <a:cubicBezTo>
                  <a:pt x="2" y="3"/>
                  <a:pt x="1" y="3"/>
                  <a:pt x="0" y="3"/>
                </a:cubicBezTo>
                <a:cubicBezTo>
                  <a:pt x="0" y="5"/>
                  <a:pt x="0" y="9"/>
                  <a:pt x="0" y="1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9" name="Freeform 132">
            <a:extLst>
              <a:ext uri="{FF2B5EF4-FFF2-40B4-BE49-F238E27FC236}">
                <a16:creationId xmlns:a16="http://schemas.microsoft.com/office/drawing/2014/main" id="{2E8A34A9-D6AF-49CE-A6C5-011E88A34AB7}"/>
              </a:ext>
            </a:extLst>
          </p:cNvPr>
          <p:cNvSpPr>
            <a:spLocks noEditPoints="1"/>
          </p:cNvSpPr>
          <p:nvPr/>
        </p:nvSpPr>
        <p:spPr bwMode="auto">
          <a:xfrm>
            <a:off x="6276421" y="3758617"/>
            <a:ext cx="128577" cy="159684"/>
          </a:xfrm>
          <a:custGeom>
            <a:avLst/>
            <a:gdLst>
              <a:gd name="T0" fmla="*/ 51 w 51"/>
              <a:gd name="T1" fmla="*/ 0 h 64"/>
              <a:gd name="T2" fmla="*/ 47 w 51"/>
              <a:gd name="T3" fmla="*/ 2 h 64"/>
              <a:gd name="T4" fmla="*/ 44 w 51"/>
              <a:gd name="T5" fmla="*/ 4 h 64"/>
              <a:gd name="T6" fmla="*/ 35 w 51"/>
              <a:gd name="T7" fmla="*/ 2 h 64"/>
              <a:gd name="T8" fmla="*/ 24 w 51"/>
              <a:gd name="T9" fmla="*/ 2 h 64"/>
              <a:gd name="T10" fmla="*/ 24 w 51"/>
              <a:gd name="T11" fmla="*/ 3 h 64"/>
              <a:gd name="T12" fmla="*/ 17 w 51"/>
              <a:gd name="T13" fmla="*/ 6 h 64"/>
              <a:gd name="T14" fmla="*/ 13 w 51"/>
              <a:gd name="T15" fmla="*/ 8 h 64"/>
              <a:gd name="T16" fmla="*/ 7 w 51"/>
              <a:gd name="T17" fmla="*/ 9 h 64"/>
              <a:gd name="T18" fmla="*/ 5 w 51"/>
              <a:gd name="T19" fmla="*/ 14 h 64"/>
              <a:gd name="T20" fmla="*/ 3 w 51"/>
              <a:gd name="T21" fmla="*/ 17 h 64"/>
              <a:gd name="T22" fmla="*/ 0 w 51"/>
              <a:gd name="T23" fmla="*/ 21 h 64"/>
              <a:gd name="T24" fmla="*/ 1 w 51"/>
              <a:gd name="T25" fmla="*/ 21 h 64"/>
              <a:gd name="T26" fmla="*/ 5 w 51"/>
              <a:gd name="T27" fmla="*/ 28 h 64"/>
              <a:gd name="T28" fmla="*/ 11 w 51"/>
              <a:gd name="T29" fmla="*/ 30 h 64"/>
              <a:gd name="T30" fmla="*/ 18 w 51"/>
              <a:gd name="T31" fmla="*/ 33 h 64"/>
              <a:gd name="T32" fmla="*/ 9 w 51"/>
              <a:gd name="T33" fmla="*/ 33 h 64"/>
              <a:gd name="T34" fmla="*/ 11 w 51"/>
              <a:gd name="T35" fmla="*/ 40 h 64"/>
              <a:gd name="T36" fmla="*/ 15 w 51"/>
              <a:gd name="T37" fmla="*/ 46 h 64"/>
              <a:gd name="T38" fmla="*/ 23 w 51"/>
              <a:gd name="T39" fmla="*/ 49 h 64"/>
              <a:gd name="T40" fmla="*/ 21 w 51"/>
              <a:gd name="T41" fmla="*/ 41 h 64"/>
              <a:gd name="T42" fmla="*/ 27 w 51"/>
              <a:gd name="T43" fmla="*/ 41 h 64"/>
              <a:gd name="T44" fmla="*/ 23 w 51"/>
              <a:gd name="T45" fmla="*/ 38 h 64"/>
              <a:gd name="T46" fmla="*/ 26 w 51"/>
              <a:gd name="T47" fmla="*/ 36 h 64"/>
              <a:gd name="T48" fmla="*/ 32 w 51"/>
              <a:gd name="T49" fmla="*/ 36 h 64"/>
              <a:gd name="T50" fmla="*/ 29 w 51"/>
              <a:gd name="T51" fmla="*/ 29 h 64"/>
              <a:gd name="T52" fmla="*/ 23 w 51"/>
              <a:gd name="T53" fmla="*/ 29 h 64"/>
              <a:gd name="T54" fmla="*/ 25 w 51"/>
              <a:gd name="T55" fmla="*/ 25 h 64"/>
              <a:gd name="T56" fmla="*/ 19 w 51"/>
              <a:gd name="T57" fmla="*/ 16 h 64"/>
              <a:gd name="T58" fmla="*/ 23 w 51"/>
              <a:gd name="T59" fmla="*/ 14 h 64"/>
              <a:gd name="T60" fmla="*/ 29 w 51"/>
              <a:gd name="T61" fmla="*/ 15 h 64"/>
              <a:gd name="T62" fmla="*/ 31 w 51"/>
              <a:gd name="T63" fmla="*/ 9 h 64"/>
              <a:gd name="T64" fmla="*/ 36 w 51"/>
              <a:gd name="T65" fmla="*/ 10 h 64"/>
              <a:gd name="T66" fmla="*/ 42 w 51"/>
              <a:gd name="T67" fmla="*/ 7 h 64"/>
              <a:gd name="T68" fmla="*/ 47 w 51"/>
              <a:gd name="T69" fmla="*/ 10 h 64"/>
              <a:gd name="T70" fmla="*/ 49 w 51"/>
              <a:gd name="T71" fmla="*/ 7 h 64"/>
              <a:gd name="T72" fmla="*/ 51 w 51"/>
              <a:gd name="T73" fmla="*/ 3 h 64"/>
              <a:gd name="T74" fmla="*/ 51 w 51"/>
              <a:gd name="T75" fmla="*/ 0 h 64"/>
              <a:gd name="T76" fmla="*/ 44 w 51"/>
              <a:gd name="T77" fmla="*/ 60 h 64"/>
              <a:gd name="T78" fmla="*/ 31 w 51"/>
              <a:gd name="T79" fmla="*/ 59 h 64"/>
              <a:gd name="T80" fmla="*/ 26 w 51"/>
              <a:gd name="T81" fmla="*/ 61 h 64"/>
              <a:gd name="T82" fmla="*/ 38 w 51"/>
              <a:gd name="T83" fmla="*/ 64 h 64"/>
              <a:gd name="T84" fmla="*/ 49 w 51"/>
              <a:gd name="T85" fmla="*/ 60 h 64"/>
              <a:gd name="T86" fmla="*/ 44 w 51"/>
              <a:gd name="T87" fmla="*/ 60 h 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1" h="64">
                <a:moveTo>
                  <a:pt x="51" y="0"/>
                </a:moveTo>
                <a:cubicBezTo>
                  <a:pt x="49" y="0"/>
                  <a:pt x="46" y="1"/>
                  <a:pt x="47" y="2"/>
                </a:cubicBezTo>
                <a:cubicBezTo>
                  <a:pt x="47" y="3"/>
                  <a:pt x="46" y="4"/>
                  <a:pt x="44" y="4"/>
                </a:cubicBezTo>
                <a:cubicBezTo>
                  <a:pt x="44" y="4"/>
                  <a:pt x="37" y="3"/>
                  <a:pt x="35" y="2"/>
                </a:cubicBezTo>
                <a:cubicBezTo>
                  <a:pt x="34" y="2"/>
                  <a:pt x="27" y="2"/>
                  <a:pt x="24" y="2"/>
                </a:cubicBezTo>
                <a:cubicBezTo>
                  <a:pt x="24" y="2"/>
                  <a:pt x="24" y="2"/>
                  <a:pt x="24" y="3"/>
                </a:cubicBezTo>
                <a:cubicBezTo>
                  <a:pt x="24" y="4"/>
                  <a:pt x="18" y="7"/>
                  <a:pt x="17" y="6"/>
                </a:cubicBezTo>
                <a:cubicBezTo>
                  <a:pt x="16" y="6"/>
                  <a:pt x="15" y="8"/>
                  <a:pt x="13" y="8"/>
                </a:cubicBezTo>
                <a:cubicBezTo>
                  <a:pt x="11" y="9"/>
                  <a:pt x="8" y="8"/>
                  <a:pt x="7" y="9"/>
                </a:cubicBezTo>
                <a:cubicBezTo>
                  <a:pt x="7" y="10"/>
                  <a:pt x="6" y="12"/>
                  <a:pt x="5" y="14"/>
                </a:cubicBezTo>
                <a:cubicBezTo>
                  <a:pt x="3" y="15"/>
                  <a:pt x="4" y="16"/>
                  <a:pt x="3" y="17"/>
                </a:cubicBezTo>
                <a:cubicBezTo>
                  <a:pt x="1" y="17"/>
                  <a:pt x="1" y="19"/>
                  <a:pt x="0" y="21"/>
                </a:cubicBezTo>
                <a:cubicBezTo>
                  <a:pt x="0" y="21"/>
                  <a:pt x="1" y="21"/>
                  <a:pt x="1" y="21"/>
                </a:cubicBezTo>
                <a:cubicBezTo>
                  <a:pt x="3" y="22"/>
                  <a:pt x="5" y="25"/>
                  <a:pt x="5" y="28"/>
                </a:cubicBezTo>
                <a:cubicBezTo>
                  <a:pt x="5" y="31"/>
                  <a:pt x="9" y="32"/>
                  <a:pt x="11" y="30"/>
                </a:cubicBezTo>
                <a:cubicBezTo>
                  <a:pt x="13" y="28"/>
                  <a:pt x="18" y="31"/>
                  <a:pt x="18" y="33"/>
                </a:cubicBezTo>
                <a:cubicBezTo>
                  <a:pt x="18" y="34"/>
                  <a:pt x="12" y="31"/>
                  <a:pt x="9" y="33"/>
                </a:cubicBezTo>
                <a:cubicBezTo>
                  <a:pt x="6" y="36"/>
                  <a:pt x="12" y="38"/>
                  <a:pt x="11" y="40"/>
                </a:cubicBezTo>
                <a:cubicBezTo>
                  <a:pt x="10" y="43"/>
                  <a:pt x="12" y="46"/>
                  <a:pt x="15" y="46"/>
                </a:cubicBezTo>
                <a:cubicBezTo>
                  <a:pt x="18" y="46"/>
                  <a:pt x="21" y="50"/>
                  <a:pt x="23" y="49"/>
                </a:cubicBezTo>
                <a:cubicBezTo>
                  <a:pt x="24" y="49"/>
                  <a:pt x="21" y="42"/>
                  <a:pt x="21" y="41"/>
                </a:cubicBezTo>
                <a:cubicBezTo>
                  <a:pt x="22" y="40"/>
                  <a:pt x="25" y="43"/>
                  <a:pt x="27" y="41"/>
                </a:cubicBezTo>
                <a:cubicBezTo>
                  <a:pt x="29" y="39"/>
                  <a:pt x="26" y="38"/>
                  <a:pt x="23" y="38"/>
                </a:cubicBezTo>
                <a:cubicBezTo>
                  <a:pt x="21" y="38"/>
                  <a:pt x="23" y="34"/>
                  <a:pt x="26" y="36"/>
                </a:cubicBezTo>
                <a:cubicBezTo>
                  <a:pt x="29" y="38"/>
                  <a:pt x="30" y="36"/>
                  <a:pt x="32" y="36"/>
                </a:cubicBezTo>
                <a:cubicBezTo>
                  <a:pt x="33" y="35"/>
                  <a:pt x="34" y="30"/>
                  <a:pt x="29" y="29"/>
                </a:cubicBezTo>
                <a:cubicBezTo>
                  <a:pt x="25" y="28"/>
                  <a:pt x="25" y="32"/>
                  <a:pt x="23" y="29"/>
                </a:cubicBezTo>
                <a:cubicBezTo>
                  <a:pt x="20" y="26"/>
                  <a:pt x="25" y="27"/>
                  <a:pt x="25" y="25"/>
                </a:cubicBezTo>
                <a:cubicBezTo>
                  <a:pt x="25" y="22"/>
                  <a:pt x="21" y="19"/>
                  <a:pt x="19" y="16"/>
                </a:cubicBezTo>
                <a:cubicBezTo>
                  <a:pt x="17" y="13"/>
                  <a:pt x="22" y="12"/>
                  <a:pt x="23" y="14"/>
                </a:cubicBezTo>
                <a:cubicBezTo>
                  <a:pt x="24" y="16"/>
                  <a:pt x="27" y="15"/>
                  <a:pt x="29" y="15"/>
                </a:cubicBezTo>
                <a:cubicBezTo>
                  <a:pt x="31" y="14"/>
                  <a:pt x="27" y="10"/>
                  <a:pt x="31" y="9"/>
                </a:cubicBezTo>
                <a:cubicBezTo>
                  <a:pt x="34" y="7"/>
                  <a:pt x="34" y="10"/>
                  <a:pt x="36" y="10"/>
                </a:cubicBezTo>
                <a:cubicBezTo>
                  <a:pt x="37" y="11"/>
                  <a:pt x="38" y="7"/>
                  <a:pt x="42" y="7"/>
                </a:cubicBezTo>
                <a:cubicBezTo>
                  <a:pt x="44" y="7"/>
                  <a:pt x="45" y="8"/>
                  <a:pt x="47" y="10"/>
                </a:cubicBezTo>
                <a:cubicBezTo>
                  <a:pt x="48" y="9"/>
                  <a:pt x="49" y="8"/>
                  <a:pt x="49" y="7"/>
                </a:cubicBezTo>
                <a:cubicBezTo>
                  <a:pt x="49" y="6"/>
                  <a:pt x="51" y="5"/>
                  <a:pt x="51" y="3"/>
                </a:cubicBezTo>
                <a:cubicBezTo>
                  <a:pt x="51" y="2"/>
                  <a:pt x="51" y="1"/>
                  <a:pt x="51" y="0"/>
                </a:cubicBezTo>
                <a:close/>
                <a:moveTo>
                  <a:pt x="44" y="60"/>
                </a:moveTo>
                <a:cubicBezTo>
                  <a:pt x="42" y="59"/>
                  <a:pt x="34" y="61"/>
                  <a:pt x="31" y="59"/>
                </a:cubicBezTo>
                <a:cubicBezTo>
                  <a:pt x="29" y="56"/>
                  <a:pt x="24" y="60"/>
                  <a:pt x="26" y="61"/>
                </a:cubicBezTo>
                <a:cubicBezTo>
                  <a:pt x="29" y="61"/>
                  <a:pt x="34" y="64"/>
                  <a:pt x="38" y="64"/>
                </a:cubicBezTo>
                <a:cubicBezTo>
                  <a:pt x="43" y="64"/>
                  <a:pt x="49" y="62"/>
                  <a:pt x="49" y="60"/>
                </a:cubicBezTo>
                <a:cubicBezTo>
                  <a:pt x="49" y="59"/>
                  <a:pt x="46" y="61"/>
                  <a:pt x="44" y="6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0" name="Freeform 133">
            <a:extLst>
              <a:ext uri="{FF2B5EF4-FFF2-40B4-BE49-F238E27FC236}">
                <a16:creationId xmlns:a16="http://schemas.microsoft.com/office/drawing/2014/main" id="{1AFDA13B-3731-4CAE-94E1-53DB087706A0}"/>
              </a:ext>
            </a:extLst>
          </p:cNvPr>
          <p:cNvSpPr>
            <a:spLocks/>
          </p:cNvSpPr>
          <p:nvPr/>
        </p:nvSpPr>
        <p:spPr bwMode="auto">
          <a:xfrm>
            <a:off x="6514909" y="3895489"/>
            <a:ext cx="53919" cy="33181"/>
          </a:xfrm>
          <a:custGeom>
            <a:avLst/>
            <a:gdLst>
              <a:gd name="T0" fmla="*/ 14 w 21"/>
              <a:gd name="T1" fmla="*/ 8 h 13"/>
              <a:gd name="T2" fmla="*/ 19 w 21"/>
              <a:gd name="T3" fmla="*/ 3 h 13"/>
              <a:gd name="T4" fmla="*/ 18 w 21"/>
              <a:gd name="T5" fmla="*/ 2 h 13"/>
              <a:gd name="T6" fmla="*/ 7 w 21"/>
              <a:gd name="T7" fmla="*/ 5 h 13"/>
              <a:gd name="T8" fmla="*/ 3 w 21"/>
              <a:gd name="T9" fmla="*/ 11 h 13"/>
              <a:gd name="T10" fmla="*/ 14 w 21"/>
              <a:gd name="T11" fmla="*/ 8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" h="13">
                <a:moveTo>
                  <a:pt x="14" y="8"/>
                </a:moveTo>
                <a:cubicBezTo>
                  <a:pt x="14" y="7"/>
                  <a:pt x="16" y="4"/>
                  <a:pt x="19" y="3"/>
                </a:cubicBezTo>
                <a:cubicBezTo>
                  <a:pt x="21" y="2"/>
                  <a:pt x="20" y="0"/>
                  <a:pt x="18" y="2"/>
                </a:cubicBezTo>
                <a:cubicBezTo>
                  <a:pt x="17" y="3"/>
                  <a:pt x="12" y="5"/>
                  <a:pt x="7" y="5"/>
                </a:cubicBezTo>
                <a:cubicBezTo>
                  <a:pt x="2" y="5"/>
                  <a:pt x="0" y="9"/>
                  <a:pt x="3" y="11"/>
                </a:cubicBezTo>
                <a:cubicBezTo>
                  <a:pt x="8" y="13"/>
                  <a:pt x="14" y="10"/>
                  <a:pt x="14" y="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1" name="Freeform 134">
            <a:extLst>
              <a:ext uri="{FF2B5EF4-FFF2-40B4-BE49-F238E27FC236}">
                <a16:creationId xmlns:a16="http://schemas.microsoft.com/office/drawing/2014/main" id="{D9AA554B-EAA9-4D1D-8D3A-3781240C6597}"/>
              </a:ext>
            </a:extLst>
          </p:cNvPr>
          <p:cNvSpPr>
            <a:spLocks/>
          </p:cNvSpPr>
          <p:nvPr/>
        </p:nvSpPr>
        <p:spPr bwMode="auto">
          <a:xfrm>
            <a:off x="5378459" y="3051447"/>
            <a:ext cx="219824" cy="109913"/>
          </a:xfrm>
          <a:custGeom>
            <a:avLst/>
            <a:gdLst>
              <a:gd name="T0" fmla="*/ 73 w 87"/>
              <a:gd name="T1" fmla="*/ 31 h 44"/>
              <a:gd name="T2" fmla="*/ 79 w 87"/>
              <a:gd name="T3" fmla="*/ 26 h 44"/>
              <a:gd name="T4" fmla="*/ 86 w 87"/>
              <a:gd name="T5" fmla="*/ 20 h 44"/>
              <a:gd name="T6" fmla="*/ 81 w 87"/>
              <a:gd name="T7" fmla="*/ 14 h 44"/>
              <a:gd name="T8" fmla="*/ 77 w 87"/>
              <a:gd name="T9" fmla="*/ 10 h 44"/>
              <a:gd name="T10" fmla="*/ 76 w 87"/>
              <a:gd name="T11" fmla="*/ 5 h 44"/>
              <a:gd name="T12" fmla="*/ 70 w 87"/>
              <a:gd name="T13" fmla="*/ 5 h 44"/>
              <a:gd name="T14" fmla="*/ 62 w 87"/>
              <a:gd name="T15" fmla="*/ 1 h 44"/>
              <a:gd name="T16" fmla="*/ 61 w 87"/>
              <a:gd name="T17" fmla="*/ 6 h 44"/>
              <a:gd name="T18" fmla="*/ 57 w 87"/>
              <a:gd name="T19" fmla="*/ 7 h 44"/>
              <a:gd name="T20" fmla="*/ 53 w 87"/>
              <a:gd name="T21" fmla="*/ 7 h 44"/>
              <a:gd name="T22" fmla="*/ 49 w 87"/>
              <a:gd name="T23" fmla="*/ 7 h 44"/>
              <a:gd name="T24" fmla="*/ 45 w 87"/>
              <a:gd name="T25" fmla="*/ 6 h 44"/>
              <a:gd name="T26" fmla="*/ 39 w 87"/>
              <a:gd name="T27" fmla="*/ 10 h 44"/>
              <a:gd name="T28" fmla="*/ 36 w 87"/>
              <a:gd name="T29" fmla="*/ 8 h 44"/>
              <a:gd name="T30" fmla="*/ 32 w 87"/>
              <a:gd name="T31" fmla="*/ 11 h 44"/>
              <a:gd name="T32" fmla="*/ 31 w 87"/>
              <a:gd name="T33" fmla="*/ 14 h 44"/>
              <a:gd name="T34" fmla="*/ 26 w 87"/>
              <a:gd name="T35" fmla="*/ 17 h 44"/>
              <a:gd name="T36" fmla="*/ 24 w 87"/>
              <a:gd name="T37" fmla="*/ 10 h 44"/>
              <a:gd name="T38" fmla="*/ 12 w 87"/>
              <a:gd name="T39" fmla="*/ 2 h 44"/>
              <a:gd name="T40" fmla="*/ 13 w 87"/>
              <a:gd name="T41" fmla="*/ 7 h 44"/>
              <a:gd name="T42" fmla="*/ 10 w 87"/>
              <a:gd name="T43" fmla="*/ 6 h 44"/>
              <a:gd name="T44" fmla="*/ 5 w 87"/>
              <a:gd name="T45" fmla="*/ 8 h 44"/>
              <a:gd name="T46" fmla="*/ 1 w 87"/>
              <a:gd name="T47" fmla="*/ 14 h 44"/>
              <a:gd name="T48" fmla="*/ 8 w 87"/>
              <a:gd name="T49" fmla="*/ 16 h 44"/>
              <a:gd name="T50" fmla="*/ 18 w 87"/>
              <a:gd name="T51" fmla="*/ 16 h 44"/>
              <a:gd name="T52" fmla="*/ 17 w 87"/>
              <a:gd name="T53" fmla="*/ 20 h 44"/>
              <a:gd name="T54" fmla="*/ 12 w 87"/>
              <a:gd name="T55" fmla="*/ 22 h 44"/>
              <a:gd name="T56" fmla="*/ 3 w 87"/>
              <a:gd name="T57" fmla="*/ 24 h 44"/>
              <a:gd name="T58" fmla="*/ 15 w 87"/>
              <a:gd name="T59" fmla="*/ 25 h 44"/>
              <a:gd name="T60" fmla="*/ 18 w 87"/>
              <a:gd name="T61" fmla="*/ 28 h 44"/>
              <a:gd name="T62" fmla="*/ 20 w 87"/>
              <a:gd name="T63" fmla="*/ 30 h 44"/>
              <a:gd name="T64" fmla="*/ 17 w 87"/>
              <a:gd name="T65" fmla="*/ 34 h 44"/>
              <a:gd name="T66" fmla="*/ 13 w 87"/>
              <a:gd name="T67" fmla="*/ 37 h 44"/>
              <a:gd name="T68" fmla="*/ 24 w 87"/>
              <a:gd name="T69" fmla="*/ 36 h 44"/>
              <a:gd name="T70" fmla="*/ 38 w 87"/>
              <a:gd name="T71" fmla="*/ 42 h 44"/>
              <a:gd name="T72" fmla="*/ 52 w 87"/>
              <a:gd name="T73" fmla="*/ 39 h 44"/>
              <a:gd name="T74" fmla="*/ 62 w 87"/>
              <a:gd name="T75" fmla="*/ 35 h 44"/>
              <a:gd name="T76" fmla="*/ 73 w 87"/>
              <a:gd name="T77" fmla="*/ 31 h 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87" h="44">
                <a:moveTo>
                  <a:pt x="73" y="31"/>
                </a:moveTo>
                <a:cubicBezTo>
                  <a:pt x="78" y="31"/>
                  <a:pt x="77" y="26"/>
                  <a:pt x="79" y="26"/>
                </a:cubicBezTo>
                <a:cubicBezTo>
                  <a:pt x="81" y="26"/>
                  <a:pt x="84" y="23"/>
                  <a:pt x="86" y="20"/>
                </a:cubicBezTo>
                <a:cubicBezTo>
                  <a:pt x="87" y="18"/>
                  <a:pt x="84" y="14"/>
                  <a:pt x="81" y="14"/>
                </a:cubicBezTo>
                <a:cubicBezTo>
                  <a:pt x="79" y="14"/>
                  <a:pt x="76" y="11"/>
                  <a:pt x="77" y="10"/>
                </a:cubicBezTo>
                <a:cubicBezTo>
                  <a:pt x="78" y="8"/>
                  <a:pt x="75" y="6"/>
                  <a:pt x="76" y="5"/>
                </a:cubicBezTo>
                <a:cubicBezTo>
                  <a:pt x="76" y="3"/>
                  <a:pt x="72" y="5"/>
                  <a:pt x="70" y="5"/>
                </a:cubicBezTo>
                <a:cubicBezTo>
                  <a:pt x="68" y="6"/>
                  <a:pt x="64" y="0"/>
                  <a:pt x="62" y="1"/>
                </a:cubicBezTo>
                <a:cubicBezTo>
                  <a:pt x="61" y="2"/>
                  <a:pt x="62" y="5"/>
                  <a:pt x="61" y="6"/>
                </a:cubicBezTo>
                <a:cubicBezTo>
                  <a:pt x="61" y="8"/>
                  <a:pt x="57" y="5"/>
                  <a:pt x="57" y="7"/>
                </a:cubicBezTo>
                <a:cubicBezTo>
                  <a:pt x="57" y="8"/>
                  <a:pt x="55" y="8"/>
                  <a:pt x="53" y="7"/>
                </a:cubicBezTo>
                <a:cubicBezTo>
                  <a:pt x="52" y="5"/>
                  <a:pt x="49" y="6"/>
                  <a:pt x="49" y="7"/>
                </a:cubicBezTo>
                <a:cubicBezTo>
                  <a:pt x="49" y="9"/>
                  <a:pt x="47" y="8"/>
                  <a:pt x="45" y="6"/>
                </a:cubicBezTo>
                <a:cubicBezTo>
                  <a:pt x="42" y="4"/>
                  <a:pt x="39" y="8"/>
                  <a:pt x="39" y="10"/>
                </a:cubicBezTo>
                <a:cubicBezTo>
                  <a:pt x="40" y="11"/>
                  <a:pt x="38" y="12"/>
                  <a:pt x="36" y="8"/>
                </a:cubicBezTo>
                <a:cubicBezTo>
                  <a:pt x="34" y="4"/>
                  <a:pt x="31" y="8"/>
                  <a:pt x="32" y="11"/>
                </a:cubicBezTo>
                <a:cubicBezTo>
                  <a:pt x="34" y="13"/>
                  <a:pt x="33" y="15"/>
                  <a:pt x="31" y="14"/>
                </a:cubicBezTo>
                <a:cubicBezTo>
                  <a:pt x="30" y="13"/>
                  <a:pt x="27" y="15"/>
                  <a:pt x="26" y="17"/>
                </a:cubicBezTo>
                <a:cubicBezTo>
                  <a:pt x="25" y="18"/>
                  <a:pt x="21" y="12"/>
                  <a:pt x="24" y="10"/>
                </a:cubicBezTo>
                <a:cubicBezTo>
                  <a:pt x="27" y="9"/>
                  <a:pt x="15" y="2"/>
                  <a:pt x="12" y="2"/>
                </a:cubicBezTo>
                <a:cubicBezTo>
                  <a:pt x="8" y="2"/>
                  <a:pt x="11" y="5"/>
                  <a:pt x="13" y="7"/>
                </a:cubicBezTo>
                <a:cubicBezTo>
                  <a:pt x="15" y="8"/>
                  <a:pt x="11" y="8"/>
                  <a:pt x="10" y="6"/>
                </a:cubicBezTo>
                <a:cubicBezTo>
                  <a:pt x="9" y="5"/>
                  <a:pt x="6" y="6"/>
                  <a:pt x="5" y="8"/>
                </a:cubicBezTo>
                <a:cubicBezTo>
                  <a:pt x="3" y="11"/>
                  <a:pt x="1" y="12"/>
                  <a:pt x="1" y="14"/>
                </a:cubicBezTo>
                <a:cubicBezTo>
                  <a:pt x="0" y="15"/>
                  <a:pt x="5" y="17"/>
                  <a:pt x="8" y="16"/>
                </a:cubicBezTo>
                <a:cubicBezTo>
                  <a:pt x="12" y="14"/>
                  <a:pt x="16" y="14"/>
                  <a:pt x="18" y="16"/>
                </a:cubicBezTo>
                <a:cubicBezTo>
                  <a:pt x="20" y="17"/>
                  <a:pt x="15" y="18"/>
                  <a:pt x="17" y="20"/>
                </a:cubicBezTo>
                <a:cubicBezTo>
                  <a:pt x="19" y="21"/>
                  <a:pt x="17" y="22"/>
                  <a:pt x="12" y="22"/>
                </a:cubicBezTo>
                <a:cubicBezTo>
                  <a:pt x="8" y="21"/>
                  <a:pt x="2" y="23"/>
                  <a:pt x="3" y="24"/>
                </a:cubicBezTo>
                <a:cubicBezTo>
                  <a:pt x="4" y="26"/>
                  <a:pt x="15" y="23"/>
                  <a:pt x="15" y="25"/>
                </a:cubicBezTo>
                <a:cubicBezTo>
                  <a:pt x="15" y="26"/>
                  <a:pt x="15" y="29"/>
                  <a:pt x="18" y="28"/>
                </a:cubicBezTo>
                <a:cubicBezTo>
                  <a:pt x="21" y="26"/>
                  <a:pt x="19" y="30"/>
                  <a:pt x="20" y="30"/>
                </a:cubicBezTo>
                <a:cubicBezTo>
                  <a:pt x="22" y="31"/>
                  <a:pt x="21" y="34"/>
                  <a:pt x="17" y="34"/>
                </a:cubicBezTo>
                <a:cubicBezTo>
                  <a:pt x="14" y="34"/>
                  <a:pt x="12" y="35"/>
                  <a:pt x="13" y="37"/>
                </a:cubicBezTo>
                <a:cubicBezTo>
                  <a:pt x="15" y="39"/>
                  <a:pt x="20" y="37"/>
                  <a:pt x="24" y="36"/>
                </a:cubicBezTo>
                <a:cubicBezTo>
                  <a:pt x="28" y="35"/>
                  <a:pt x="33" y="40"/>
                  <a:pt x="38" y="42"/>
                </a:cubicBezTo>
                <a:cubicBezTo>
                  <a:pt x="43" y="44"/>
                  <a:pt x="51" y="41"/>
                  <a:pt x="52" y="39"/>
                </a:cubicBezTo>
                <a:cubicBezTo>
                  <a:pt x="53" y="36"/>
                  <a:pt x="60" y="37"/>
                  <a:pt x="62" y="35"/>
                </a:cubicBezTo>
                <a:cubicBezTo>
                  <a:pt x="65" y="34"/>
                  <a:pt x="68" y="32"/>
                  <a:pt x="73" y="3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2" name="Freeform 135">
            <a:extLst>
              <a:ext uri="{FF2B5EF4-FFF2-40B4-BE49-F238E27FC236}">
                <a16:creationId xmlns:a16="http://schemas.microsoft.com/office/drawing/2014/main" id="{42831BEC-21F2-4FB9-BF29-C572148D5F6D}"/>
              </a:ext>
            </a:extLst>
          </p:cNvPr>
          <p:cNvSpPr>
            <a:spLocks/>
          </p:cNvSpPr>
          <p:nvPr/>
        </p:nvSpPr>
        <p:spPr bwMode="auto">
          <a:xfrm>
            <a:off x="5658425" y="3406068"/>
            <a:ext cx="95395" cy="103691"/>
          </a:xfrm>
          <a:custGeom>
            <a:avLst/>
            <a:gdLst>
              <a:gd name="T0" fmla="*/ 33 w 37"/>
              <a:gd name="T1" fmla="*/ 13 h 41"/>
              <a:gd name="T2" fmla="*/ 30 w 37"/>
              <a:gd name="T3" fmla="*/ 11 h 41"/>
              <a:gd name="T4" fmla="*/ 25 w 37"/>
              <a:gd name="T5" fmla="*/ 12 h 41"/>
              <a:gd name="T6" fmla="*/ 20 w 37"/>
              <a:gd name="T7" fmla="*/ 11 h 41"/>
              <a:gd name="T8" fmla="*/ 22 w 37"/>
              <a:gd name="T9" fmla="*/ 6 h 41"/>
              <a:gd name="T10" fmla="*/ 24 w 37"/>
              <a:gd name="T11" fmla="*/ 2 h 41"/>
              <a:gd name="T12" fmla="*/ 23 w 37"/>
              <a:gd name="T13" fmla="*/ 1 h 41"/>
              <a:gd name="T14" fmla="*/ 15 w 37"/>
              <a:gd name="T15" fmla="*/ 3 h 41"/>
              <a:gd name="T16" fmla="*/ 19 w 37"/>
              <a:gd name="T17" fmla="*/ 7 h 41"/>
              <a:gd name="T18" fmla="*/ 13 w 37"/>
              <a:gd name="T19" fmla="*/ 10 h 41"/>
              <a:gd name="T20" fmla="*/ 4 w 37"/>
              <a:gd name="T21" fmla="*/ 10 h 41"/>
              <a:gd name="T22" fmla="*/ 5 w 37"/>
              <a:gd name="T23" fmla="*/ 16 h 41"/>
              <a:gd name="T24" fmla="*/ 9 w 37"/>
              <a:gd name="T25" fmla="*/ 22 h 41"/>
              <a:gd name="T26" fmla="*/ 7 w 37"/>
              <a:gd name="T27" fmla="*/ 29 h 41"/>
              <a:gd name="T28" fmla="*/ 1 w 37"/>
              <a:gd name="T29" fmla="*/ 34 h 41"/>
              <a:gd name="T30" fmla="*/ 9 w 37"/>
              <a:gd name="T31" fmla="*/ 41 h 41"/>
              <a:gd name="T32" fmla="*/ 23 w 37"/>
              <a:gd name="T33" fmla="*/ 35 h 41"/>
              <a:gd name="T34" fmla="*/ 33 w 37"/>
              <a:gd name="T35" fmla="*/ 33 h 41"/>
              <a:gd name="T36" fmla="*/ 33 w 37"/>
              <a:gd name="T37" fmla="*/ 14 h 41"/>
              <a:gd name="T38" fmla="*/ 33 w 37"/>
              <a:gd name="T39" fmla="*/ 13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37" h="41">
                <a:moveTo>
                  <a:pt x="33" y="13"/>
                </a:moveTo>
                <a:cubicBezTo>
                  <a:pt x="32" y="12"/>
                  <a:pt x="31" y="11"/>
                  <a:pt x="30" y="11"/>
                </a:cubicBezTo>
                <a:cubicBezTo>
                  <a:pt x="27" y="7"/>
                  <a:pt x="26" y="10"/>
                  <a:pt x="25" y="12"/>
                </a:cubicBezTo>
                <a:cubicBezTo>
                  <a:pt x="25" y="14"/>
                  <a:pt x="22" y="11"/>
                  <a:pt x="20" y="11"/>
                </a:cubicBezTo>
                <a:cubicBezTo>
                  <a:pt x="19" y="11"/>
                  <a:pt x="21" y="7"/>
                  <a:pt x="22" y="6"/>
                </a:cubicBezTo>
                <a:cubicBezTo>
                  <a:pt x="23" y="6"/>
                  <a:pt x="24" y="4"/>
                  <a:pt x="24" y="2"/>
                </a:cubicBezTo>
                <a:cubicBezTo>
                  <a:pt x="24" y="2"/>
                  <a:pt x="24" y="2"/>
                  <a:pt x="23" y="1"/>
                </a:cubicBezTo>
                <a:cubicBezTo>
                  <a:pt x="20" y="0"/>
                  <a:pt x="15" y="0"/>
                  <a:pt x="15" y="3"/>
                </a:cubicBezTo>
                <a:cubicBezTo>
                  <a:pt x="15" y="6"/>
                  <a:pt x="19" y="5"/>
                  <a:pt x="19" y="7"/>
                </a:cubicBezTo>
                <a:cubicBezTo>
                  <a:pt x="19" y="9"/>
                  <a:pt x="15" y="8"/>
                  <a:pt x="13" y="10"/>
                </a:cubicBezTo>
                <a:cubicBezTo>
                  <a:pt x="10" y="12"/>
                  <a:pt x="7" y="9"/>
                  <a:pt x="4" y="10"/>
                </a:cubicBezTo>
                <a:cubicBezTo>
                  <a:pt x="1" y="12"/>
                  <a:pt x="7" y="13"/>
                  <a:pt x="5" y="16"/>
                </a:cubicBezTo>
                <a:cubicBezTo>
                  <a:pt x="3" y="19"/>
                  <a:pt x="5" y="19"/>
                  <a:pt x="9" y="22"/>
                </a:cubicBezTo>
                <a:cubicBezTo>
                  <a:pt x="12" y="25"/>
                  <a:pt x="7" y="26"/>
                  <a:pt x="7" y="29"/>
                </a:cubicBezTo>
                <a:cubicBezTo>
                  <a:pt x="7" y="32"/>
                  <a:pt x="2" y="32"/>
                  <a:pt x="1" y="34"/>
                </a:cubicBezTo>
                <a:cubicBezTo>
                  <a:pt x="0" y="36"/>
                  <a:pt x="5" y="41"/>
                  <a:pt x="9" y="41"/>
                </a:cubicBezTo>
                <a:cubicBezTo>
                  <a:pt x="12" y="41"/>
                  <a:pt x="19" y="39"/>
                  <a:pt x="23" y="35"/>
                </a:cubicBezTo>
                <a:cubicBezTo>
                  <a:pt x="27" y="31"/>
                  <a:pt x="29" y="35"/>
                  <a:pt x="33" y="33"/>
                </a:cubicBezTo>
                <a:cubicBezTo>
                  <a:pt x="37" y="31"/>
                  <a:pt x="34" y="17"/>
                  <a:pt x="33" y="14"/>
                </a:cubicBezTo>
                <a:cubicBezTo>
                  <a:pt x="33" y="14"/>
                  <a:pt x="33" y="13"/>
                  <a:pt x="33" y="1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3" name="Freeform 136">
            <a:extLst>
              <a:ext uri="{FF2B5EF4-FFF2-40B4-BE49-F238E27FC236}">
                <a16:creationId xmlns:a16="http://schemas.microsoft.com/office/drawing/2014/main" id="{D1ECA532-BB94-4019-8EE7-DE4475EC663C}"/>
              </a:ext>
            </a:extLst>
          </p:cNvPr>
          <p:cNvSpPr>
            <a:spLocks noEditPoints="1"/>
          </p:cNvSpPr>
          <p:nvPr/>
        </p:nvSpPr>
        <p:spPr bwMode="auto">
          <a:xfrm>
            <a:off x="5708196" y="3240163"/>
            <a:ext cx="203234" cy="311072"/>
          </a:xfrm>
          <a:custGeom>
            <a:avLst/>
            <a:gdLst>
              <a:gd name="T0" fmla="*/ 5 w 81"/>
              <a:gd name="T1" fmla="*/ 68 h 124"/>
              <a:gd name="T2" fmla="*/ 1 w 81"/>
              <a:gd name="T3" fmla="*/ 77 h 124"/>
              <a:gd name="T4" fmla="*/ 11 w 81"/>
              <a:gd name="T5" fmla="*/ 77 h 124"/>
              <a:gd name="T6" fmla="*/ 20 w 81"/>
              <a:gd name="T7" fmla="*/ 75 h 124"/>
              <a:gd name="T8" fmla="*/ 81 w 81"/>
              <a:gd name="T9" fmla="*/ 96 h 124"/>
              <a:gd name="T10" fmla="*/ 68 w 81"/>
              <a:gd name="T11" fmla="*/ 91 h 124"/>
              <a:gd name="T12" fmla="*/ 65 w 81"/>
              <a:gd name="T13" fmla="*/ 82 h 124"/>
              <a:gd name="T14" fmla="*/ 54 w 81"/>
              <a:gd name="T15" fmla="*/ 63 h 124"/>
              <a:gd name="T16" fmla="*/ 41 w 81"/>
              <a:gd name="T17" fmla="*/ 57 h 124"/>
              <a:gd name="T18" fmla="*/ 50 w 81"/>
              <a:gd name="T19" fmla="*/ 38 h 124"/>
              <a:gd name="T20" fmla="*/ 33 w 81"/>
              <a:gd name="T21" fmla="*/ 35 h 124"/>
              <a:gd name="T22" fmla="*/ 40 w 81"/>
              <a:gd name="T23" fmla="*/ 23 h 124"/>
              <a:gd name="T24" fmla="*/ 28 w 81"/>
              <a:gd name="T25" fmla="*/ 27 h 124"/>
              <a:gd name="T26" fmla="*/ 19 w 81"/>
              <a:gd name="T27" fmla="*/ 39 h 124"/>
              <a:gd name="T28" fmla="*/ 12 w 81"/>
              <a:gd name="T29" fmla="*/ 39 h 124"/>
              <a:gd name="T30" fmla="*/ 15 w 81"/>
              <a:gd name="T31" fmla="*/ 50 h 124"/>
              <a:gd name="T32" fmla="*/ 13 w 81"/>
              <a:gd name="T33" fmla="*/ 59 h 124"/>
              <a:gd name="T34" fmla="*/ 22 w 81"/>
              <a:gd name="T35" fmla="*/ 62 h 124"/>
              <a:gd name="T36" fmla="*/ 27 w 81"/>
              <a:gd name="T37" fmla="*/ 62 h 124"/>
              <a:gd name="T38" fmla="*/ 36 w 81"/>
              <a:gd name="T39" fmla="*/ 69 h 124"/>
              <a:gd name="T40" fmla="*/ 39 w 81"/>
              <a:gd name="T41" fmla="*/ 76 h 124"/>
              <a:gd name="T42" fmla="*/ 41 w 81"/>
              <a:gd name="T43" fmla="*/ 86 h 124"/>
              <a:gd name="T44" fmla="*/ 30 w 81"/>
              <a:gd name="T45" fmla="*/ 88 h 124"/>
              <a:gd name="T46" fmla="*/ 32 w 81"/>
              <a:gd name="T47" fmla="*/ 96 h 124"/>
              <a:gd name="T48" fmla="*/ 28 w 81"/>
              <a:gd name="T49" fmla="*/ 105 h 124"/>
              <a:gd name="T50" fmla="*/ 41 w 81"/>
              <a:gd name="T51" fmla="*/ 107 h 124"/>
              <a:gd name="T52" fmla="*/ 33 w 81"/>
              <a:gd name="T53" fmla="*/ 110 h 124"/>
              <a:gd name="T54" fmla="*/ 28 w 81"/>
              <a:gd name="T55" fmla="*/ 119 h 124"/>
              <a:gd name="T56" fmla="*/ 38 w 81"/>
              <a:gd name="T57" fmla="*/ 117 h 124"/>
              <a:gd name="T58" fmla="*/ 50 w 81"/>
              <a:gd name="T59" fmla="*/ 114 h 124"/>
              <a:gd name="T60" fmla="*/ 66 w 81"/>
              <a:gd name="T61" fmla="*/ 114 h 124"/>
              <a:gd name="T62" fmla="*/ 73 w 81"/>
              <a:gd name="T63" fmla="*/ 108 h 124"/>
              <a:gd name="T64" fmla="*/ 81 w 81"/>
              <a:gd name="T65" fmla="*/ 96 h 124"/>
              <a:gd name="T66" fmla="*/ 14 w 81"/>
              <a:gd name="T67" fmla="*/ 29 h 124"/>
              <a:gd name="T68" fmla="*/ 55 w 81"/>
              <a:gd name="T69" fmla="*/ 10 h 124"/>
              <a:gd name="T70" fmla="*/ 55 w 81"/>
              <a:gd name="T71" fmla="*/ 1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1" h="124">
                <a:moveTo>
                  <a:pt x="16" y="66"/>
                </a:moveTo>
                <a:cubicBezTo>
                  <a:pt x="12" y="63"/>
                  <a:pt x="9" y="68"/>
                  <a:pt x="5" y="68"/>
                </a:cubicBezTo>
                <a:cubicBezTo>
                  <a:pt x="5" y="70"/>
                  <a:pt x="4" y="72"/>
                  <a:pt x="3" y="72"/>
                </a:cubicBezTo>
                <a:cubicBezTo>
                  <a:pt x="2" y="73"/>
                  <a:pt x="0" y="77"/>
                  <a:pt x="1" y="77"/>
                </a:cubicBezTo>
                <a:cubicBezTo>
                  <a:pt x="3" y="77"/>
                  <a:pt x="6" y="80"/>
                  <a:pt x="6" y="78"/>
                </a:cubicBezTo>
                <a:cubicBezTo>
                  <a:pt x="7" y="76"/>
                  <a:pt x="8" y="73"/>
                  <a:pt x="11" y="77"/>
                </a:cubicBezTo>
                <a:cubicBezTo>
                  <a:pt x="12" y="77"/>
                  <a:pt x="13" y="78"/>
                  <a:pt x="14" y="79"/>
                </a:cubicBezTo>
                <a:cubicBezTo>
                  <a:pt x="14" y="77"/>
                  <a:pt x="18" y="77"/>
                  <a:pt x="20" y="75"/>
                </a:cubicBezTo>
                <a:cubicBezTo>
                  <a:pt x="22" y="73"/>
                  <a:pt x="19" y="69"/>
                  <a:pt x="16" y="66"/>
                </a:cubicBezTo>
                <a:close/>
                <a:moveTo>
                  <a:pt x="81" y="96"/>
                </a:moveTo>
                <a:cubicBezTo>
                  <a:pt x="81" y="92"/>
                  <a:pt x="73" y="89"/>
                  <a:pt x="72" y="91"/>
                </a:cubicBezTo>
                <a:cubicBezTo>
                  <a:pt x="71" y="93"/>
                  <a:pt x="69" y="93"/>
                  <a:pt x="68" y="91"/>
                </a:cubicBezTo>
                <a:cubicBezTo>
                  <a:pt x="67" y="89"/>
                  <a:pt x="69" y="87"/>
                  <a:pt x="68" y="87"/>
                </a:cubicBezTo>
                <a:cubicBezTo>
                  <a:pt x="67" y="86"/>
                  <a:pt x="65" y="83"/>
                  <a:pt x="65" y="82"/>
                </a:cubicBezTo>
                <a:cubicBezTo>
                  <a:pt x="66" y="81"/>
                  <a:pt x="63" y="73"/>
                  <a:pt x="59" y="72"/>
                </a:cubicBezTo>
                <a:cubicBezTo>
                  <a:pt x="55" y="71"/>
                  <a:pt x="55" y="66"/>
                  <a:pt x="54" y="63"/>
                </a:cubicBezTo>
                <a:cubicBezTo>
                  <a:pt x="53" y="60"/>
                  <a:pt x="51" y="61"/>
                  <a:pt x="49" y="59"/>
                </a:cubicBezTo>
                <a:cubicBezTo>
                  <a:pt x="47" y="56"/>
                  <a:pt x="43" y="57"/>
                  <a:pt x="41" y="57"/>
                </a:cubicBezTo>
                <a:cubicBezTo>
                  <a:pt x="40" y="57"/>
                  <a:pt x="41" y="54"/>
                  <a:pt x="44" y="52"/>
                </a:cubicBezTo>
                <a:cubicBezTo>
                  <a:pt x="47" y="50"/>
                  <a:pt x="50" y="40"/>
                  <a:pt x="50" y="38"/>
                </a:cubicBezTo>
                <a:cubicBezTo>
                  <a:pt x="50" y="36"/>
                  <a:pt x="38" y="36"/>
                  <a:pt x="36" y="37"/>
                </a:cubicBezTo>
                <a:cubicBezTo>
                  <a:pt x="33" y="39"/>
                  <a:pt x="31" y="36"/>
                  <a:pt x="33" y="35"/>
                </a:cubicBezTo>
                <a:cubicBezTo>
                  <a:pt x="35" y="34"/>
                  <a:pt x="39" y="30"/>
                  <a:pt x="39" y="28"/>
                </a:cubicBezTo>
                <a:cubicBezTo>
                  <a:pt x="39" y="26"/>
                  <a:pt x="42" y="25"/>
                  <a:pt x="40" y="23"/>
                </a:cubicBezTo>
                <a:cubicBezTo>
                  <a:pt x="38" y="22"/>
                  <a:pt x="38" y="25"/>
                  <a:pt x="37" y="27"/>
                </a:cubicBezTo>
                <a:cubicBezTo>
                  <a:pt x="35" y="28"/>
                  <a:pt x="32" y="27"/>
                  <a:pt x="28" y="27"/>
                </a:cubicBezTo>
                <a:cubicBezTo>
                  <a:pt x="24" y="26"/>
                  <a:pt x="23" y="31"/>
                  <a:pt x="23" y="33"/>
                </a:cubicBezTo>
                <a:cubicBezTo>
                  <a:pt x="23" y="36"/>
                  <a:pt x="19" y="37"/>
                  <a:pt x="19" y="39"/>
                </a:cubicBezTo>
                <a:cubicBezTo>
                  <a:pt x="20" y="41"/>
                  <a:pt x="18" y="42"/>
                  <a:pt x="17" y="41"/>
                </a:cubicBezTo>
                <a:cubicBezTo>
                  <a:pt x="16" y="40"/>
                  <a:pt x="15" y="38"/>
                  <a:pt x="12" y="39"/>
                </a:cubicBezTo>
                <a:cubicBezTo>
                  <a:pt x="10" y="41"/>
                  <a:pt x="15" y="44"/>
                  <a:pt x="18" y="44"/>
                </a:cubicBezTo>
                <a:cubicBezTo>
                  <a:pt x="21" y="45"/>
                  <a:pt x="16" y="47"/>
                  <a:pt x="15" y="50"/>
                </a:cubicBezTo>
                <a:cubicBezTo>
                  <a:pt x="15" y="53"/>
                  <a:pt x="19" y="52"/>
                  <a:pt x="20" y="54"/>
                </a:cubicBezTo>
                <a:cubicBezTo>
                  <a:pt x="20" y="57"/>
                  <a:pt x="13" y="57"/>
                  <a:pt x="13" y="59"/>
                </a:cubicBezTo>
                <a:cubicBezTo>
                  <a:pt x="13" y="62"/>
                  <a:pt x="17" y="58"/>
                  <a:pt x="19" y="57"/>
                </a:cubicBezTo>
                <a:cubicBezTo>
                  <a:pt x="20" y="56"/>
                  <a:pt x="18" y="63"/>
                  <a:pt x="22" y="62"/>
                </a:cubicBezTo>
                <a:cubicBezTo>
                  <a:pt x="26" y="62"/>
                  <a:pt x="25" y="56"/>
                  <a:pt x="27" y="56"/>
                </a:cubicBezTo>
                <a:cubicBezTo>
                  <a:pt x="28" y="56"/>
                  <a:pt x="26" y="59"/>
                  <a:pt x="27" y="62"/>
                </a:cubicBezTo>
                <a:cubicBezTo>
                  <a:pt x="28" y="64"/>
                  <a:pt x="24" y="68"/>
                  <a:pt x="24" y="70"/>
                </a:cubicBezTo>
                <a:cubicBezTo>
                  <a:pt x="25" y="71"/>
                  <a:pt x="33" y="71"/>
                  <a:pt x="36" y="69"/>
                </a:cubicBezTo>
                <a:cubicBezTo>
                  <a:pt x="39" y="66"/>
                  <a:pt x="40" y="69"/>
                  <a:pt x="38" y="71"/>
                </a:cubicBezTo>
                <a:cubicBezTo>
                  <a:pt x="36" y="73"/>
                  <a:pt x="37" y="75"/>
                  <a:pt x="39" y="76"/>
                </a:cubicBezTo>
                <a:cubicBezTo>
                  <a:pt x="42" y="77"/>
                  <a:pt x="42" y="77"/>
                  <a:pt x="41" y="79"/>
                </a:cubicBezTo>
                <a:cubicBezTo>
                  <a:pt x="40" y="81"/>
                  <a:pt x="41" y="84"/>
                  <a:pt x="41" y="86"/>
                </a:cubicBezTo>
                <a:cubicBezTo>
                  <a:pt x="40" y="88"/>
                  <a:pt x="33" y="88"/>
                  <a:pt x="33" y="87"/>
                </a:cubicBezTo>
                <a:cubicBezTo>
                  <a:pt x="32" y="85"/>
                  <a:pt x="29" y="86"/>
                  <a:pt x="30" y="88"/>
                </a:cubicBezTo>
                <a:cubicBezTo>
                  <a:pt x="31" y="89"/>
                  <a:pt x="27" y="91"/>
                  <a:pt x="28" y="93"/>
                </a:cubicBezTo>
                <a:cubicBezTo>
                  <a:pt x="28" y="94"/>
                  <a:pt x="32" y="94"/>
                  <a:pt x="32" y="96"/>
                </a:cubicBezTo>
                <a:cubicBezTo>
                  <a:pt x="32" y="98"/>
                  <a:pt x="29" y="100"/>
                  <a:pt x="25" y="101"/>
                </a:cubicBezTo>
                <a:cubicBezTo>
                  <a:pt x="20" y="103"/>
                  <a:pt x="26" y="106"/>
                  <a:pt x="28" y="105"/>
                </a:cubicBezTo>
                <a:cubicBezTo>
                  <a:pt x="30" y="103"/>
                  <a:pt x="29" y="106"/>
                  <a:pt x="33" y="106"/>
                </a:cubicBezTo>
                <a:cubicBezTo>
                  <a:pt x="36" y="106"/>
                  <a:pt x="37" y="108"/>
                  <a:pt x="41" y="107"/>
                </a:cubicBezTo>
                <a:cubicBezTo>
                  <a:pt x="44" y="106"/>
                  <a:pt x="44" y="107"/>
                  <a:pt x="42" y="109"/>
                </a:cubicBezTo>
                <a:cubicBezTo>
                  <a:pt x="39" y="111"/>
                  <a:pt x="35" y="109"/>
                  <a:pt x="33" y="110"/>
                </a:cubicBezTo>
                <a:cubicBezTo>
                  <a:pt x="30" y="111"/>
                  <a:pt x="21" y="121"/>
                  <a:pt x="23" y="123"/>
                </a:cubicBezTo>
                <a:cubicBezTo>
                  <a:pt x="24" y="124"/>
                  <a:pt x="25" y="121"/>
                  <a:pt x="28" y="119"/>
                </a:cubicBezTo>
                <a:cubicBezTo>
                  <a:pt x="32" y="118"/>
                  <a:pt x="32" y="120"/>
                  <a:pt x="34" y="121"/>
                </a:cubicBezTo>
                <a:cubicBezTo>
                  <a:pt x="36" y="121"/>
                  <a:pt x="36" y="117"/>
                  <a:pt x="38" y="117"/>
                </a:cubicBezTo>
                <a:cubicBezTo>
                  <a:pt x="40" y="117"/>
                  <a:pt x="41" y="116"/>
                  <a:pt x="44" y="116"/>
                </a:cubicBezTo>
                <a:cubicBezTo>
                  <a:pt x="47" y="117"/>
                  <a:pt x="49" y="116"/>
                  <a:pt x="50" y="114"/>
                </a:cubicBezTo>
                <a:cubicBezTo>
                  <a:pt x="52" y="113"/>
                  <a:pt x="55" y="117"/>
                  <a:pt x="57" y="116"/>
                </a:cubicBezTo>
                <a:cubicBezTo>
                  <a:pt x="58" y="115"/>
                  <a:pt x="63" y="114"/>
                  <a:pt x="66" y="114"/>
                </a:cubicBezTo>
                <a:cubicBezTo>
                  <a:pt x="68" y="114"/>
                  <a:pt x="75" y="111"/>
                  <a:pt x="77" y="110"/>
                </a:cubicBezTo>
                <a:cubicBezTo>
                  <a:pt x="79" y="108"/>
                  <a:pt x="76" y="108"/>
                  <a:pt x="73" y="108"/>
                </a:cubicBezTo>
                <a:cubicBezTo>
                  <a:pt x="71" y="108"/>
                  <a:pt x="71" y="106"/>
                  <a:pt x="74" y="103"/>
                </a:cubicBezTo>
                <a:cubicBezTo>
                  <a:pt x="76" y="101"/>
                  <a:pt x="80" y="99"/>
                  <a:pt x="81" y="96"/>
                </a:cubicBezTo>
                <a:close/>
                <a:moveTo>
                  <a:pt x="9" y="36"/>
                </a:moveTo>
                <a:cubicBezTo>
                  <a:pt x="12" y="36"/>
                  <a:pt x="16" y="30"/>
                  <a:pt x="14" y="29"/>
                </a:cubicBezTo>
                <a:cubicBezTo>
                  <a:pt x="13" y="27"/>
                  <a:pt x="7" y="36"/>
                  <a:pt x="9" y="36"/>
                </a:cubicBezTo>
                <a:close/>
                <a:moveTo>
                  <a:pt x="55" y="10"/>
                </a:moveTo>
                <a:cubicBezTo>
                  <a:pt x="57" y="8"/>
                  <a:pt x="59" y="0"/>
                  <a:pt x="56" y="1"/>
                </a:cubicBezTo>
                <a:cubicBezTo>
                  <a:pt x="53" y="2"/>
                  <a:pt x="54" y="11"/>
                  <a:pt x="55" y="1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4" name="Freeform 137">
            <a:extLst>
              <a:ext uri="{FF2B5EF4-FFF2-40B4-BE49-F238E27FC236}">
                <a16:creationId xmlns:a16="http://schemas.microsoft.com/office/drawing/2014/main" id="{8996C6FE-00CC-4305-AE74-9B3F6135081E}"/>
              </a:ext>
            </a:extLst>
          </p:cNvPr>
          <p:cNvSpPr>
            <a:spLocks noEditPoints="1"/>
          </p:cNvSpPr>
          <p:nvPr/>
        </p:nvSpPr>
        <p:spPr bwMode="auto">
          <a:xfrm>
            <a:off x="5708196" y="3240163"/>
            <a:ext cx="203234" cy="311072"/>
          </a:xfrm>
          <a:custGeom>
            <a:avLst/>
            <a:gdLst>
              <a:gd name="T0" fmla="*/ 5 w 81"/>
              <a:gd name="T1" fmla="*/ 68 h 124"/>
              <a:gd name="T2" fmla="*/ 1 w 81"/>
              <a:gd name="T3" fmla="*/ 77 h 124"/>
              <a:gd name="T4" fmla="*/ 11 w 81"/>
              <a:gd name="T5" fmla="*/ 77 h 124"/>
              <a:gd name="T6" fmla="*/ 20 w 81"/>
              <a:gd name="T7" fmla="*/ 75 h 124"/>
              <a:gd name="T8" fmla="*/ 81 w 81"/>
              <a:gd name="T9" fmla="*/ 96 h 124"/>
              <a:gd name="T10" fmla="*/ 68 w 81"/>
              <a:gd name="T11" fmla="*/ 91 h 124"/>
              <a:gd name="T12" fmla="*/ 65 w 81"/>
              <a:gd name="T13" fmla="*/ 82 h 124"/>
              <a:gd name="T14" fmla="*/ 54 w 81"/>
              <a:gd name="T15" fmla="*/ 63 h 124"/>
              <a:gd name="T16" fmla="*/ 41 w 81"/>
              <a:gd name="T17" fmla="*/ 57 h 124"/>
              <a:gd name="T18" fmla="*/ 50 w 81"/>
              <a:gd name="T19" fmla="*/ 38 h 124"/>
              <a:gd name="T20" fmla="*/ 33 w 81"/>
              <a:gd name="T21" fmla="*/ 35 h 124"/>
              <a:gd name="T22" fmla="*/ 40 w 81"/>
              <a:gd name="T23" fmla="*/ 23 h 124"/>
              <a:gd name="T24" fmla="*/ 28 w 81"/>
              <a:gd name="T25" fmla="*/ 27 h 124"/>
              <a:gd name="T26" fmla="*/ 19 w 81"/>
              <a:gd name="T27" fmla="*/ 39 h 124"/>
              <a:gd name="T28" fmla="*/ 12 w 81"/>
              <a:gd name="T29" fmla="*/ 39 h 124"/>
              <a:gd name="T30" fmla="*/ 15 w 81"/>
              <a:gd name="T31" fmla="*/ 50 h 124"/>
              <a:gd name="T32" fmla="*/ 13 w 81"/>
              <a:gd name="T33" fmla="*/ 59 h 124"/>
              <a:gd name="T34" fmla="*/ 22 w 81"/>
              <a:gd name="T35" fmla="*/ 62 h 124"/>
              <a:gd name="T36" fmla="*/ 27 w 81"/>
              <a:gd name="T37" fmla="*/ 62 h 124"/>
              <a:gd name="T38" fmla="*/ 36 w 81"/>
              <a:gd name="T39" fmla="*/ 69 h 124"/>
              <a:gd name="T40" fmla="*/ 39 w 81"/>
              <a:gd name="T41" fmla="*/ 76 h 124"/>
              <a:gd name="T42" fmla="*/ 41 w 81"/>
              <a:gd name="T43" fmla="*/ 86 h 124"/>
              <a:gd name="T44" fmla="*/ 30 w 81"/>
              <a:gd name="T45" fmla="*/ 88 h 124"/>
              <a:gd name="T46" fmla="*/ 32 w 81"/>
              <a:gd name="T47" fmla="*/ 96 h 124"/>
              <a:gd name="T48" fmla="*/ 28 w 81"/>
              <a:gd name="T49" fmla="*/ 105 h 124"/>
              <a:gd name="T50" fmla="*/ 41 w 81"/>
              <a:gd name="T51" fmla="*/ 107 h 124"/>
              <a:gd name="T52" fmla="*/ 33 w 81"/>
              <a:gd name="T53" fmla="*/ 110 h 124"/>
              <a:gd name="T54" fmla="*/ 28 w 81"/>
              <a:gd name="T55" fmla="*/ 119 h 124"/>
              <a:gd name="T56" fmla="*/ 38 w 81"/>
              <a:gd name="T57" fmla="*/ 117 h 124"/>
              <a:gd name="T58" fmla="*/ 50 w 81"/>
              <a:gd name="T59" fmla="*/ 114 h 124"/>
              <a:gd name="T60" fmla="*/ 66 w 81"/>
              <a:gd name="T61" fmla="*/ 114 h 124"/>
              <a:gd name="T62" fmla="*/ 73 w 81"/>
              <a:gd name="T63" fmla="*/ 108 h 124"/>
              <a:gd name="T64" fmla="*/ 81 w 81"/>
              <a:gd name="T65" fmla="*/ 96 h 124"/>
              <a:gd name="T66" fmla="*/ 14 w 81"/>
              <a:gd name="T67" fmla="*/ 29 h 124"/>
              <a:gd name="T68" fmla="*/ 55 w 81"/>
              <a:gd name="T69" fmla="*/ 10 h 124"/>
              <a:gd name="T70" fmla="*/ 55 w 81"/>
              <a:gd name="T71" fmla="*/ 1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81" h="124">
                <a:moveTo>
                  <a:pt x="16" y="66"/>
                </a:moveTo>
                <a:cubicBezTo>
                  <a:pt x="12" y="63"/>
                  <a:pt x="9" y="68"/>
                  <a:pt x="5" y="68"/>
                </a:cubicBezTo>
                <a:cubicBezTo>
                  <a:pt x="5" y="70"/>
                  <a:pt x="4" y="72"/>
                  <a:pt x="3" y="72"/>
                </a:cubicBezTo>
                <a:cubicBezTo>
                  <a:pt x="2" y="73"/>
                  <a:pt x="0" y="77"/>
                  <a:pt x="1" y="77"/>
                </a:cubicBezTo>
                <a:cubicBezTo>
                  <a:pt x="3" y="77"/>
                  <a:pt x="6" y="80"/>
                  <a:pt x="6" y="78"/>
                </a:cubicBezTo>
                <a:cubicBezTo>
                  <a:pt x="7" y="76"/>
                  <a:pt x="8" y="73"/>
                  <a:pt x="11" y="77"/>
                </a:cubicBezTo>
                <a:cubicBezTo>
                  <a:pt x="12" y="77"/>
                  <a:pt x="13" y="78"/>
                  <a:pt x="14" y="79"/>
                </a:cubicBezTo>
                <a:cubicBezTo>
                  <a:pt x="14" y="77"/>
                  <a:pt x="18" y="77"/>
                  <a:pt x="20" y="75"/>
                </a:cubicBezTo>
                <a:cubicBezTo>
                  <a:pt x="22" y="73"/>
                  <a:pt x="19" y="69"/>
                  <a:pt x="16" y="66"/>
                </a:cubicBezTo>
                <a:close/>
                <a:moveTo>
                  <a:pt x="81" y="96"/>
                </a:moveTo>
                <a:cubicBezTo>
                  <a:pt x="81" y="92"/>
                  <a:pt x="73" y="89"/>
                  <a:pt x="72" y="91"/>
                </a:cubicBezTo>
                <a:cubicBezTo>
                  <a:pt x="71" y="93"/>
                  <a:pt x="69" y="93"/>
                  <a:pt x="68" y="91"/>
                </a:cubicBezTo>
                <a:cubicBezTo>
                  <a:pt x="67" y="89"/>
                  <a:pt x="69" y="87"/>
                  <a:pt x="68" y="87"/>
                </a:cubicBezTo>
                <a:cubicBezTo>
                  <a:pt x="67" y="86"/>
                  <a:pt x="65" y="83"/>
                  <a:pt x="65" y="82"/>
                </a:cubicBezTo>
                <a:cubicBezTo>
                  <a:pt x="66" y="81"/>
                  <a:pt x="63" y="73"/>
                  <a:pt x="59" y="72"/>
                </a:cubicBezTo>
                <a:cubicBezTo>
                  <a:pt x="55" y="71"/>
                  <a:pt x="55" y="66"/>
                  <a:pt x="54" y="63"/>
                </a:cubicBezTo>
                <a:cubicBezTo>
                  <a:pt x="53" y="60"/>
                  <a:pt x="51" y="61"/>
                  <a:pt x="49" y="59"/>
                </a:cubicBezTo>
                <a:cubicBezTo>
                  <a:pt x="47" y="56"/>
                  <a:pt x="43" y="57"/>
                  <a:pt x="41" y="57"/>
                </a:cubicBezTo>
                <a:cubicBezTo>
                  <a:pt x="40" y="57"/>
                  <a:pt x="41" y="54"/>
                  <a:pt x="44" y="52"/>
                </a:cubicBezTo>
                <a:cubicBezTo>
                  <a:pt x="47" y="50"/>
                  <a:pt x="50" y="40"/>
                  <a:pt x="50" y="38"/>
                </a:cubicBezTo>
                <a:cubicBezTo>
                  <a:pt x="50" y="36"/>
                  <a:pt x="38" y="36"/>
                  <a:pt x="36" y="37"/>
                </a:cubicBezTo>
                <a:cubicBezTo>
                  <a:pt x="33" y="39"/>
                  <a:pt x="31" y="36"/>
                  <a:pt x="33" y="35"/>
                </a:cubicBezTo>
                <a:cubicBezTo>
                  <a:pt x="35" y="34"/>
                  <a:pt x="39" y="30"/>
                  <a:pt x="39" y="28"/>
                </a:cubicBezTo>
                <a:cubicBezTo>
                  <a:pt x="39" y="26"/>
                  <a:pt x="42" y="25"/>
                  <a:pt x="40" y="23"/>
                </a:cubicBezTo>
                <a:cubicBezTo>
                  <a:pt x="38" y="22"/>
                  <a:pt x="38" y="25"/>
                  <a:pt x="37" y="27"/>
                </a:cubicBezTo>
                <a:cubicBezTo>
                  <a:pt x="35" y="28"/>
                  <a:pt x="32" y="27"/>
                  <a:pt x="28" y="27"/>
                </a:cubicBezTo>
                <a:cubicBezTo>
                  <a:pt x="24" y="26"/>
                  <a:pt x="23" y="31"/>
                  <a:pt x="23" y="33"/>
                </a:cubicBezTo>
                <a:cubicBezTo>
                  <a:pt x="23" y="36"/>
                  <a:pt x="19" y="37"/>
                  <a:pt x="19" y="39"/>
                </a:cubicBezTo>
                <a:cubicBezTo>
                  <a:pt x="20" y="41"/>
                  <a:pt x="18" y="42"/>
                  <a:pt x="17" y="41"/>
                </a:cubicBezTo>
                <a:cubicBezTo>
                  <a:pt x="16" y="40"/>
                  <a:pt x="15" y="38"/>
                  <a:pt x="12" y="39"/>
                </a:cubicBezTo>
                <a:cubicBezTo>
                  <a:pt x="10" y="41"/>
                  <a:pt x="15" y="44"/>
                  <a:pt x="18" y="44"/>
                </a:cubicBezTo>
                <a:cubicBezTo>
                  <a:pt x="21" y="45"/>
                  <a:pt x="16" y="47"/>
                  <a:pt x="15" y="50"/>
                </a:cubicBezTo>
                <a:cubicBezTo>
                  <a:pt x="15" y="53"/>
                  <a:pt x="19" y="52"/>
                  <a:pt x="20" y="54"/>
                </a:cubicBezTo>
                <a:cubicBezTo>
                  <a:pt x="20" y="57"/>
                  <a:pt x="13" y="57"/>
                  <a:pt x="13" y="59"/>
                </a:cubicBezTo>
                <a:cubicBezTo>
                  <a:pt x="13" y="62"/>
                  <a:pt x="17" y="58"/>
                  <a:pt x="19" y="57"/>
                </a:cubicBezTo>
                <a:cubicBezTo>
                  <a:pt x="20" y="56"/>
                  <a:pt x="18" y="63"/>
                  <a:pt x="22" y="62"/>
                </a:cubicBezTo>
                <a:cubicBezTo>
                  <a:pt x="26" y="62"/>
                  <a:pt x="25" y="56"/>
                  <a:pt x="27" y="56"/>
                </a:cubicBezTo>
                <a:cubicBezTo>
                  <a:pt x="28" y="56"/>
                  <a:pt x="26" y="59"/>
                  <a:pt x="27" y="62"/>
                </a:cubicBezTo>
                <a:cubicBezTo>
                  <a:pt x="28" y="64"/>
                  <a:pt x="24" y="68"/>
                  <a:pt x="24" y="70"/>
                </a:cubicBezTo>
                <a:cubicBezTo>
                  <a:pt x="25" y="71"/>
                  <a:pt x="33" y="71"/>
                  <a:pt x="36" y="69"/>
                </a:cubicBezTo>
                <a:cubicBezTo>
                  <a:pt x="39" y="66"/>
                  <a:pt x="40" y="69"/>
                  <a:pt x="38" y="71"/>
                </a:cubicBezTo>
                <a:cubicBezTo>
                  <a:pt x="36" y="73"/>
                  <a:pt x="37" y="75"/>
                  <a:pt x="39" y="76"/>
                </a:cubicBezTo>
                <a:cubicBezTo>
                  <a:pt x="42" y="77"/>
                  <a:pt x="42" y="77"/>
                  <a:pt x="41" y="79"/>
                </a:cubicBezTo>
                <a:cubicBezTo>
                  <a:pt x="40" y="81"/>
                  <a:pt x="41" y="84"/>
                  <a:pt x="41" y="86"/>
                </a:cubicBezTo>
                <a:cubicBezTo>
                  <a:pt x="40" y="88"/>
                  <a:pt x="33" y="88"/>
                  <a:pt x="33" y="87"/>
                </a:cubicBezTo>
                <a:cubicBezTo>
                  <a:pt x="32" y="85"/>
                  <a:pt x="29" y="86"/>
                  <a:pt x="30" y="88"/>
                </a:cubicBezTo>
                <a:cubicBezTo>
                  <a:pt x="31" y="89"/>
                  <a:pt x="27" y="91"/>
                  <a:pt x="28" y="93"/>
                </a:cubicBezTo>
                <a:cubicBezTo>
                  <a:pt x="28" y="94"/>
                  <a:pt x="32" y="94"/>
                  <a:pt x="32" y="96"/>
                </a:cubicBezTo>
                <a:cubicBezTo>
                  <a:pt x="32" y="98"/>
                  <a:pt x="29" y="100"/>
                  <a:pt x="25" y="101"/>
                </a:cubicBezTo>
                <a:cubicBezTo>
                  <a:pt x="20" y="103"/>
                  <a:pt x="26" y="106"/>
                  <a:pt x="28" y="105"/>
                </a:cubicBezTo>
                <a:cubicBezTo>
                  <a:pt x="30" y="103"/>
                  <a:pt x="29" y="106"/>
                  <a:pt x="33" y="106"/>
                </a:cubicBezTo>
                <a:cubicBezTo>
                  <a:pt x="36" y="106"/>
                  <a:pt x="37" y="108"/>
                  <a:pt x="41" y="107"/>
                </a:cubicBezTo>
                <a:cubicBezTo>
                  <a:pt x="44" y="106"/>
                  <a:pt x="44" y="107"/>
                  <a:pt x="42" y="109"/>
                </a:cubicBezTo>
                <a:cubicBezTo>
                  <a:pt x="39" y="111"/>
                  <a:pt x="35" y="109"/>
                  <a:pt x="33" y="110"/>
                </a:cubicBezTo>
                <a:cubicBezTo>
                  <a:pt x="30" y="111"/>
                  <a:pt x="21" y="121"/>
                  <a:pt x="23" y="123"/>
                </a:cubicBezTo>
                <a:cubicBezTo>
                  <a:pt x="24" y="124"/>
                  <a:pt x="25" y="121"/>
                  <a:pt x="28" y="119"/>
                </a:cubicBezTo>
                <a:cubicBezTo>
                  <a:pt x="32" y="118"/>
                  <a:pt x="32" y="120"/>
                  <a:pt x="34" y="121"/>
                </a:cubicBezTo>
                <a:cubicBezTo>
                  <a:pt x="36" y="121"/>
                  <a:pt x="36" y="117"/>
                  <a:pt x="38" y="117"/>
                </a:cubicBezTo>
                <a:cubicBezTo>
                  <a:pt x="40" y="117"/>
                  <a:pt x="41" y="116"/>
                  <a:pt x="44" y="116"/>
                </a:cubicBezTo>
                <a:cubicBezTo>
                  <a:pt x="47" y="117"/>
                  <a:pt x="49" y="116"/>
                  <a:pt x="50" y="114"/>
                </a:cubicBezTo>
                <a:cubicBezTo>
                  <a:pt x="52" y="113"/>
                  <a:pt x="55" y="117"/>
                  <a:pt x="57" y="116"/>
                </a:cubicBezTo>
                <a:cubicBezTo>
                  <a:pt x="58" y="115"/>
                  <a:pt x="63" y="114"/>
                  <a:pt x="66" y="114"/>
                </a:cubicBezTo>
                <a:cubicBezTo>
                  <a:pt x="68" y="114"/>
                  <a:pt x="75" y="111"/>
                  <a:pt x="77" y="110"/>
                </a:cubicBezTo>
                <a:cubicBezTo>
                  <a:pt x="79" y="108"/>
                  <a:pt x="76" y="108"/>
                  <a:pt x="73" y="108"/>
                </a:cubicBezTo>
                <a:cubicBezTo>
                  <a:pt x="71" y="108"/>
                  <a:pt x="71" y="106"/>
                  <a:pt x="74" y="103"/>
                </a:cubicBezTo>
                <a:cubicBezTo>
                  <a:pt x="76" y="101"/>
                  <a:pt x="80" y="99"/>
                  <a:pt x="81" y="96"/>
                </a:cubicBezTo>
                <a:close/>
                <a:moveTo>
                  <a:pt x="9" y="36"/>
                </a:moveTo>
                <a:cubicBezTo>
                  <a:pt x="12" y="36"/>
                  <a:pt x="16" y="30"/>
                  <a:pt x="14" y="29"/>
                </a:cubicBezTo>
                <a:cubicBezTo>
                  <a:pt x="13" y="27"/>
                  <a:pt x="7" y="36"/>
                  <a:pt x="9" y="36"/>
                </a:cubicBezTo>
                <a:close/>
                <a:moveTo>
                  <a:pt x="55" y="10"/>
                </a:moveTo>
                <a:cubicBezTo>
                  <a:pt x="57" y="8"/>
                  <a:pt x="59" y="0"/>
                  <a:pt x="56" y="1"/>
                </a:cubicBezTo>
                <a:cubicBezTo>
                  <a:pt x="53" y="2"/>
                  <a:pt x="54" y="11"/>
                  <a:pt x="55" y="1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5" name="Freeform 138">
            <a:extLst>
              <a:ext uri="{FF2B5EF4-FFF2-40B4-BE49-F238E27FC236}">
                <a16:creationId xmlns:a16="http://schemas.microsoft.com/office/drawing/2014/main" id="{1BAB72A8-7182-4719-902D-4BE9948B3E81}"/>
              </a:ext>
            </a:extLst>
          </p:cNvPr>
          <p:cNvSpPr>
            <a:spLocks noEditPoints="1"/>
          </p:cNvSpPr>
          <p:nvPr/>
        </p:nvSpPr>
        <p:spPr bwMode="auto">
          <a:xfrm>
            <a:off x="6035859" y="3329338"/>
            <a:ext cx="97470" cy="93322"/>
          </a:xfrm>
          <a:custGeom>
            <a:avLst/>
            <a:gdLst>
              <a:gd name="T0" fmla="*/ 20 w 39"/>
              <a:gd name="T1" fmla="*/ 14 h 37"/>
              <a:gd name="T2" fmla="*/ 20 w 39"/>
              <a:gd name="T3" fmla="*/ 8 h 37"/>
              <a:gd name="T4" fmla="*/ 21 w 39"/>
              <a:gd name="T5" fmla="*/ 1 h 37"/>
              <a:gd name="T6" fmla="*/ 15 w 39"/>
              <a:gd name="T7" fmla="*/ 4 h 37"/>
              <a:gd name="T8" fmla="*/ 10 w 39"/>
              <a:gd name="T9" fmla="*/ 7 h 37"/>
              <a:gd name="T10" fmla="*/ 10 w 39"/>
              <a:gd name="T11" fmla="*/ 11 h 37"/>
              <a:gd name="T12" fmla="*/ 6 w 39"/>
              <a:gd name="T13" fmla="*/ 8 h 37"/>
              <a:gd name="T14" fmla="*/ 2 w 39"/>
              <a:gd name="T15" fmla="*/ 14 h 37"/>
              <a:gd name="T16" fmla="*/ 2 w 39"/>
              <a:gd name="T17" fmla="*/ 23 h 37"/>
              <a:gd name="T18" fmla="*/ 5 w 39"/>
              <a:gd name="T19" fmla="*/ 30 h 37"/>
              <a:gd name="T20" fmla="*/ 6 w 39"/>
              <a:gd name="T21" fmla="*/ 34 h 37"/>
              <a:gd name="T22" fmla="*/ 13 w 39"/>
              <a:gd name="T23" fmla="*/ 34 h 37"/>
              <a:gd name="T24" fmla="*/ 16 w 39"/>
              <a:gd name="T25" fmla="*/ 34 h 37"/>
              <a:gd name="T26" fmla="*/ 13 w 39"/>
              <a:gd name="T27" fmla="*/ 30 h 37"/>
              <a:gd name="T28" fmla="*/ 17 w 39"/>
              <a:gd name="T29" fmla="*/ 31 h 37"/>
              <a:gd name="T30" fmla="*/ 23 w 39"/>
              <a:gd name="T31" fmla="*/ 31 h 37"/>
              <a:gd name="T32" fmla="*/ 20 w 39"/>
              <a:gd name="T33" fmla="*/ 26 h 37"/>
              <a:gd name="T34" fmla="*/ 17 w 39"/>
              <a:gd name="T35" fmla="*/ 25 h 37"/>
              <a:gd name="T36" fmla="*/ 19 w 39"/>
              <a:gd name="T37" fmla="*/ 20 h 37"/>
              <a:gd name="T38" fmla="*/ 24 w 39"/>
              <a:gd name="T39" fmla="*/ 18 h 37"/>
              <a:gd name="T40" fmla="*/ 20 w 39"/>
              <a:gd name="T41" fmla="*/ 14 h 37"/>
              <a:gd name="T42" fmla="*/ 38 w 39"/>
              <a:gd name="T43" fmla="*/ 21 h 37"/>
              <a:gd name="T44" fmla="*/ 35 w 39"/>
              <a:gd name="T45" fmla="*/ 23 h 37"/>
              <a:gd name="T46" fmla="*/ 33 w 39"/>
              <a:gd name="T47" fmla="*/ 21 h 37"/>
              <a:gd name="T48" fmla="*/ 27 w 39"/>
              <a:gd name="T49" fmla="*/ 23 h 37"/>
              <a:gd name="T50" fmla="*/ 30 w 39"/>
              <a:gd name="T51" fmla="*/ 31 h 37"/>
              <a:gd name="T52" fmla="*/ 28 w 39"/>
              <a:gd name="T53" fmla="*/ 33 h 37"/>
              <a:gd name="T54" fmla="*/ 30 w 39"/>
              <a:gd name="T55" fmla="*/ 36 h 37"/>
              <a:gd name="T56" fmla="*/ 36 w 39"/>
              <a:gd name="T57" fmla="*/ 30 h 37"/>
              <a:gd name="T58" fmla="*/ 38 w 39"/>
              <a:gd name="T59" fmla="*/ 21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9" h="37">
                <a:moveTo>
                  <a:pt x="20" y="14"/>
                </a:moveTo>
                <a:cubicBezTo>
                  <a:pt x="19" y="13"/>
                  <a:pt x="18" y="9"/>
                  <a:pt x="20" y="8"/>
                </a:cubicBezTo>
                <a:cubicBezTo>
                  <a:pt x="21" y="7"/>
                  <a:pt x="22" y="2"/>
                  <a:pt x="21" y="1"/>
                </a:cubicBezTo>
                <a:cubicBezTo>
                  <a:pt x="19" y="0"/>
                  <a:pt x="15" y="1"/>
                  <a:pt x="15" y="4"/>
                </a:cubicBezTo>
                <a:cubicBezTo>
                  <a:pt x="14" y="8"/>
                  <a:pt x="11" y="6"/>
                  <a:pt x="10" y="7"/>
                </a:cubicBezTo>
                <a:cubicBezTo>
                  <a:pt x="9" y="8"/>
                  <a:pt x="12" y="9"/>
                  <a:pt x="10" y="11"/>
                </a:cubicBezTo>
                <a:cubicBezTo>
                  <a:pt x="9" y="12"/>
                  <a:pt x="8" y="8"/>
                  <a:pt x="6" y="8"/>
                </a:cubicBezTo>
                <a:cubicBezTo>
                  <a:pt x="3" y="8"/>
                  <a:pt x="3" y="12"/>
                  <a:pt x="2" y="14"/>
                </a:cubicBezTo>
                <a:cubicBezTo>
                  <a:pt x="0" y="16"/>
                  <a:pt x="1" y="20"/>
                  <a:pt x="2" y="23"/>
                </a:cubicBezTo>
                <a:cubicBezTo>
                  <a:pt x="2" y="26"/>
                  <a:pt x="6" y="28"/>
                  <a:pt x="5" y="30"/>
                </a:cubicBezTo>
                <a:cubicBezTo>
                  <a:pt x="4" y="31"/>
                  <a:pt x="5" y="33"/>
                  <a:pt x="6" y="34"/>
                </a:cubicBezTo>
                <a:cubicBezTo>
                  <a:pt x="9" y="34"/>
                  <a:pt x="12" y="34"/>
                  <a:pt x="13" y="34"/>
                </a:cubicBezTo>
                <a:cubicBezTo>
                  <a:pt x="14" y="35"/>
                  <a:pt x="15" y="35"/>
                  <a:pt x="16" y="34"/>
                </a:cubicBezTo>
                <a:cubicBezTo>
                  <a:pt x="15" y="33"/>
                  <a:pt x="13" y="31"/>
                  <a:pt x="13" y="30"/>
                </a:cubicBezTo>
                <a:cubicBezTo>
                  <a:pt x="13" y="28"/>
                  <a:pt x="16" y="29"/>
                  <a:pt x="17" y="31"/>
                </a:cubicBezTo>
                <a:cubicBezTo>
                  <a:pt x="19" y="32"/>
                  <a:pt x="23" y="33"/>
                  <a:pt x="23" y="31"/>
                </a:cubicBezTo>
                <a:cubicBezTo>
                  <a:pt x="23" y="30"/>
                  <a:pt x="22" y="25"/>
                  <a:pt x="20" y="26"/>
                </a:cubicBezTo>
                <a:cubicBezTo>
                  <a:pt x="18" y="27"/>
                  <a:pt x="17" y="26"/>
                  <a:pt x="17" y="25"/>
                </a:cubicBezTo>
                <a:cubicBezTo>
                  <a:pt x="16" y="24"/>
                  <a:pt x="18" y="22"/>
                  <a:pt x="19" y="20"/>
                </a:cubicBezTo>
                <a:cubicBezTo>
                  <a:pt x="19" y="18"/>
                  <a:pt x="23" y="19"/>
                  <a:pt x="24" y="18"/>
                </a:cubicBezTo>
                <a:cubicBezTo>
                  <a:pt x="24" y="16"/>
                  <a:pt x="21" y="14"/>
                  <a:pt x="20" y="14"/>
                </a:cubicBezTo>
                <a:close/>
                <a:moveTo>
                  <a:pt x="38" y="21"/>
                </a:moveTo>
                <a:cubicBezTo>
                  <a:pt x="37" y="20"/>
                  <a:pt x="36" y="23"/>
                  <a:pt x="35" y="23"/>
                </a:cubicBezTo>
                <a:cubicBezTo>
                  <a:pt x="34" y="23"/>
                  <a:pt x="33" y="18"/>
                  <a:pt x="33" y="21"/>
                </a:cubicBezTo>
                <a:cubicBezTo>
                  <a:pt x="32" y="24"/>
                  <a:pt x="30" y="20"/>
                  <a:pt x="27" y="23"/>
                </a:cubicBezTo>
                <a:cubicBezTo>
                  <a:pt x="25" y="27"/>
                  <a:pt x="29" y="30"/>
                  <a:pt x="30" y="31"/>
                </a:cubicBezTo>
                <a:cubicBezTo>
                  <a:pt x="32" y="32"/>
                  <a:pt x="30" y="33"/>
                  <a:pt x="28" y="33"/>
                </a:cubicBezTo>
                <a:cubicBezTo>
                  <a:pt x="26" y="32"/>
                  <a:pt x="27" y="36"/>
                  <a:pt x="30" y="36"/>
                </a:cubicBezTo>
                <a:cubicBezTo>
                  <a:pt x="33" y="37"/>
                  <a:pt x="36" y="31"/>
                  <a:pt x="36" y="30"/>
                </a:cubicBezTo>
                <a:cubicBezTo>
                  <a:pt x="36" y="28"/>
                  <a:pt x="39" y="22"/>
                  <a:pt x="38" y="2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6" name="Freeform 139">
            <a:extLst>
              <a:ext uri="{FF2B5EF4-FFF2-40B4-BE49-F238E27FC236}">
                <a16:creationId xmlns:a16="http://schemas.microsoft.com/office/drawing/2014/main" id="{C979DA25-D2BA-4889-9DD4-25F0EC53036E}"/>
              </a:ext>
            </a:extLst>
          </p:cNvPr>
          <p:cNvSpPr>
            <a:spLocks noEditPoints="1"/>
          </p:cNvSpPr>
          <p:nvPr/>
        </p:nvSpPr>
        <p:spPr bwMode="auto">
          <a:xfrm>
            <a:off x="6104294" y="2960199"/>
            <a:ext cx="253005" cy="443796"/>
          </a:xfrm>
          <a:custGeom>
            <a:avLst/>
            <a:gdLst>
              <a:gd name="T0" fmla="*/ 98 w 100"/>
              <a:gd name="T1" fmla="*/ 37 h 176"/>
              <a:gd name="T2" fmla="*/ 96 w 100"/>
              <a:gd name="T3" fmla="*/ 23 h 176"/>
              <a:gd name="T4" fmla="*/ 84 w 100"/>
              <a:gd name="T5" fmla="*/ 9 h 176"/>
              <a:gd name="T6" fmla="*/ 70 w 100"/>
              <a:gd name="T7" fmla="*/ 8 h 176"/>
              <a:gd name="T8" fmla="*/ 56 w 100"/>
              <a:gd name="T9" fmla="*/ 8 h 176"/>
              <a:gd name="T10" fmla="*/ 48 w 100"/>
              <a:gd name="T11" fmla="*/ 16 h 176"/>
              <a:gd name="T12" fmla="*/ 40 w 100"/>
              <a:gd name="T13" fmla="*/ 26 h 176"/>
              <a:gd name="T14" fmla="*/ 34 w 100"/>
              <a:gd name="T15" fmla="*/ 37 h 176"/>
              <a:gd name="T16" fmla="*/ 26 w 100"/>
              <a:gd name="T17" fmla="*/ 43 h 176"/>
              <a:gd name="T18" fmla="*/ 20 w 100"/>
              <a:gd name="T19" fmla="*/ 60 h 176"/>
              <a:gd name="T20" fmla="*/ 22 w 100"/>
              <a:gd name="T21" fmla="*/ 69 h 176"/>
              <a:gd name="T22" fmla="*/ 9 w 100"/>
              <a:gd name="T23" fmla="*/ 75 h 176"/>
              <a:gd name="T24" fmla="*/ 8 w 100"/>
              <a:gd name="T25" fmla="*/ 91 h 176"/>
              <a:gd name="T26" fmla="*/ 13 w 100"/>
              <a:gd name="T27" fmla="*/ 104 h 176"/>
              <a:gd name="T28" fmla="*/ 10 w 100"/>
              <a:gd name="T29" fmla="*/ 112 h 176"/>
              <a:gd name="T30" fmla="*/ 5 w 100"/>
              <a:gd name="T31" fmla="*/ 122 h 176"/>
              <a:gd name="T32" fmla="*/ 2 w 100"/>
              <a:gd name="T33" fmla="*/ 134 h 176"/>
              <a:gd name="T34" fmla="*/ 0 w 100"/>
              <a:gd name="T35" fmla="*/ 134 h 176"/>
              <a:gd name="T36" fmla="*/ 6 w 100"/>
              <a:gd name="T37" fmla="*/ 150 h 176"/>
              <a:gd name="T38" fmla="*/ 12 w 100"/>
              <a:gd name="T39" fmla="*/ 164 h 176"/>
              <a:gd name="T40" fmla="*/ 14 w 100"/>
              <a:gd name="T41" fmla="*/ 174 h 176"/>
              <a:gd name="T42" fmla="*/ 24 w 100"/>
              <a:gd name="T43" fmla="*/ 169 h 176"/>
              <a:gd name="T44" fmla="*/ 33 w 100"/>
              <a:gd name="T45" fmla="*/ 166 h 176"/>
              <a:gd name="T46" fmla="*/ 40 w 100"/>
              <a:gd name="T47" fmla="*/ 164 h 176"/>
              <a:gd name="T48" fmla="*/ 42 w 100"/>
              <a:gd name="T49" fmla="*/ 156 h 176"/>
              <a:gd name="T50" fmla="*/ 43 w 100"/>
              <a:gd name="T51" fmla="*/ 139 h 176"/>
              <a:gd name="T52" fmla="*/ 55 w 100"/>
              <a:gd name="T53" fmla="*/ 128 h 176"/>
              <a:gd name="T54" fmla="*/ 52 w 100"/>
              <a:gd name="T55" fmla="*/ 113 h 176"/>
              <a:gd name="T56" fmla="*/ 45 w 100"/>
              <a:gd name="T57" fmla="*/ 102 h 176"/>
              <a:gd name="T58" fmla="*/ 51 w 100"/>
              <a:gd name="T59" fmla="*/ 88 h 176"/>
              <a:gd name="T60" fmla="*/ 60 w 100"/>
              <a:gd name="T61" fmla="*/ 78 h 176"/>
              <a:gd name="T62" fmla="*/ 80 w 100"/>
              <a:gd name="T63" fmla="*/ 65 h 176"/>
              <a:gd name="T64" fmla="*/ 82 w 100"/>
              <a:gd name="T65" fmla="*/ 50 h 176"/>
              <a:gd name="T66" fmla="*/ 96 w 100"/>
              <a:gd name="T67" fmla="*/ 45 h 176"/>
              <a:gd name="T68" fmla="*/ 99 w 100"/>
              <a:gd name="T69" fmla="*/ 42 h 176"/>
              <a:gd name="T70" fmla="*/ 53 w 100"/>
              <a:gd name="T71" fmla="*/ 157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00" h="176">
                <a:moveTo>
                  <a:pt x="99" y="42"/>
                </a:moveTo>
                <a:cubicBezTo>
                  <a:pt x="98" y="40"/>
                  <a:pt x="96" y="37"/>
                  <a:pt x="98" y="37"/>
                </a:cubicBezTo>
                <a:cubicBezTo>
                  <a:pt x="99" y="37"/>
                  <a:pt x="100" y="32"/>
                  <a:pt x="98" y="30"/>
                </a:cubicBezTo>
                <a:cubicBezTo>
                  <a:pt x="96" y="29"/>
                  <a:pt x="98" y="24"/>
                  <a:pt x="96" y="23"/>
                </a:cubicBezTo>
                <a:cubicBezTo>
                  <a:pt x="94" y="22"/>
                  <a:pt x="95" y="18"/>
                  <a:pt x="96" y="16"/>
                </a:cubicBezTo>
                <a:cubicBezTo>
                  <a:pt x="96" y="13"/>
                  <a:pt x="88" y="11"/>
                  <a:pt x="84" y="9"/>
                </a:cubicBezTo>
                <a:cubicBezTo>
                  <a:pt x="80" y="7"/>
                  <a:pt x="78" y="4"/>
                  <a:pt x="75" y="2"/>
                </a:cubicBezTo>
                <a:cubicBezTo>
                  <a:pt x="71" y="0"/>
                  <a:pt x="70" y="5"/>
                  <a:pt x="70" y="8"/>
                </a:cubicBezTo>
                <a:cubicBezTo>
                  <a:pt x="70" y="11"/>
                  <a:pt x="67" y="11"/>
                  <a:pt x="65" y="9"/>
                </a:cubicBezTo>
                <a:cubicBezTo>
                  <a:pt x="62" y="8"/>
                  <a:pt x="60" y="9"/>
                  <a:pt x="56" y="8"/>
                </a:cubicBezTo>
                <a:cubicBezTo>
                  <a:pt x="53" y="6"/>
                  <a:pt x="54" y="11"/>
                  <a:pt x="54" y="14"/>
                </a:cubicBezTo>
                <a:cubicBezTo>
                  <a:pt x="54" y="16"/>
                  <a:pt x="51" y="16"/>
                  <a:pt x="48" y="16"/>
                </a:cubicBezTo>
                <a:cubicBezTo>
                  <a:pt x="46" y="16"/>
                  <a:pt x="42" y="18"/>
                  <a:pt x="42" y="21"/>
                </a:cubicBezTo>
                <a:cubicBezTo>
                  <a:pt x="42" y="23"/>
                  <a:pt x="39" y="25"/>
                  <a:pt x="40" y="26"/>
                </a:cubicBezTo>
                <a:cubicBezTo>
                  <a:pt x="41" y="28"/>
                  <a:pt x="39" y="29"/>
                  <a:pt x="38" y="30"/>
                </a:cubicBezTo>
                <a:cubicBezTo>
                  <a:pt x="36" y="32"/>
                  <a:pt x="35" y="35"/>
                  <a:pt x="34" y="37"/>
                </a:cubicBezTo>
                <a:cubicBezTo>
                  <a:pt x="33" y="38"/>
                  <a:pt x="34" y="40"/>
                  <a:pt x="32" y="41"/>
                </a:cubicBezTo>
                <a:cubicBezTo>
                  <a:pt x="30" y="43"/>
                  <a:pt x="27" y="42"/>
                  <a:pt x="26" y="43"/>
                </a:cubicBezTo>
                <a:cubicBezTo>
                  <a:pt x="25" y="44"/>
                  <a:pt x="26" y="47"/>
                  <a:pt x="26" y="50"/>
                </a:cubicBezTo>
                <a:cubicBezTo>
                  <a:pt x="25" y="53"/>
                  <a:pt x="23" y="57"/>
                  <a:pt x="20" y="60"/>
                </a:cubicBezTo>
                <a:cubicBezTo>
                  <a:pt x="18" y="63"/>
                  <a:pt x="21" y="64"/>
                  <a:pt x="22" y="64"/>
                </a:cubicBezTo>
                <a:cubicBezTo>
                  <a:pt x="23" y="65"/>
                  <a:pt x="23" y="67"/>
                  <a:pt x="22" y="69"/>
                </a:cubicBezTo>
                <a:cubicBezTo>
                  <a:pt x="21" y="71"/>
                  <a:pt x="18" y="70"/>
                  <a:pt x="17" y="69"/>
                </a:cubicBezTo>
                <a:cubicBezTo>
                  <a:pt x="15" y="69"/>
                  <a:pt x="11" y="71"/>
                  <a:pt x="9" y="75"/>
                </a:cubicBezTo>
                <a:cubicBezTo>
                  <a:pt x="7" y="79"/>
                  <a:pt x="7" y="81"/>
                  <a:pt x="8" y="83"/>
                </a:cubicBezTo>
                <a:cubicBezTo>
                  <a:pt x="9" y="85"/>
                  <a:pt x="6" y="87"/>
                  <a:pt x="8" y="91"/>
                </a:cubicBezTo>
                <a:cubicBezTo>
                  <a:pt x="10" y="95"/>
                  <a:pt x="7" y="95"/>
                  <a:pt x="8" y="98"/>
                </a:cubicBezTo>
                <a:cubicBezTo>
                  <a:pt x="8" y="102"/>
                  <a:pt x="13" y="101"/>
                  <a:pt x="13" y="104"/>
                </a:cubicBezTo>
                <a:cubicBezTo>
                  <a:pt x="13" y="107"/>
                  <a:pt x="12" y="108"/>
                  <a:pt x="10" y="108"/>
                </a:cubicBezTo>
                <a:cubicBezTo>
                  <a:pt x="8" y="108"/>
                  <a:pt x="9" y="111"/>
                  <a:pt x="10" y="112"/>
                </a:cubicBezTo>
                <a:cubicBezTo>
                  <a:pt x="12" y="113"/>
                  <a:pt x="12" y="118"/>
                  <a:pt x="11" y="120"/>
                </a:cubicBezTo>
                <a:cubicBezTo>
                  <a:pt x="10" y="121"/>
                  <a:pt x="5" y="120"/>
                  <a:pt x="5" y="122"/>
                </a:cubicBezTo>
                <a:cubicBezTo>
                  <a:pt x="6" y="124"/>
                  <a:pt x="4" y="127"/>
                  <a:pt x="4" y="128"/>
                </a:cubicBezTo>
                <a:cubicBezTo>
                  <a:pt x="4" y="130"/>
                  <a:pt x="4" y="135"/>
                  <a:pt x="2" y="134"/>
                </a:cubicBezTo>
                <a:cubicBezTo>
                  <a:pt x="2" y="133"/>
                  <a:pt x="1" y="133"/>
                  <a:pt x="0" y="133"/>
                </a:cubicBezTo>
                <a:cubicBezTo>
                  <a:pt x="0" y="133"/>
                  <a:pt x="0" y="134"/>
                  <a:pt x="0" y="134"/>
                </a:cubicBezTo>
                <a:cubicBezTo>
                  <a:pt x="0" y="137"/>
                  <a:pt x="1" y="140"/>
                  <a:pt x="3" y="142"/>
                </a:cubicBezTo>
                <a:cubicBezTo>
                  <a:pt x="6" y="144"/>
                  <a:pt x="4" y="147"/>
                  <a:pt x="6" y="150"/>
                </a:cubicBezTo>
                <a:cubicBezTo>
                  <a:pt x="9" y="153"/>
                  <a:pt x="8" y="156"/>
                  <a:pt x="10" y="158"/>
                </a:cubicBezTo>
                <a:cubicBezTo>
                  <a:pt x="13" y="160"/>
                  <a:pt x="13" y="161"/>
                  <a:pt x="12" y="164"/>
                </a:cubicBezTo>
                <a:cubicBezTo>
                  <a:pt x="11" y="166"/>
                  <a:pt x="14" y="166"/>
                  <a:pt x="14" y="167"/>
                </a:cubicBezTo>
                <a:cubicBezTo>
                  <a:pt x="14" y="169"/>
                  <a:pt x="14" y="173"/>
                  <a:pt x="14" y="174"/>
                </a:cubicBezTo>
                <a:cubicBezTo>
                  <a:pt x="15" y="176"/>
                  <a:pt x="17" y="174"/>
                  <a:pt x="21" y="174"/>
                </a:cubicBezTo>
                <a:cubicBezTo>
                  <a:pt x="24" y="174"/>
                  <a:pt x="24" y="172"/>
                  <a:pt x="24" y="169"/>
                </a:cubicBezTo>
                <a:cubicBezTo>
                  <a:pt x="24" y="167"/>
                  <a:pt x="26" y="168"/>
                  <a:pt x="26" y="167"/>
                </a:cubicBezTo>
                <a:cubicBezTo>
                  <a:pt x="27" y="165"/>
                  <a:pt x="30" y="165"/>
                  <a:pt x="33" y="166"/>
                </a:cubicBezTo>
                <a:cubicBezTo>
                  <a:pt x="36" y="167"/>
                  <a:pt x="37" y="165"/>
                  <a:pt x="37" y="162"/>
                </a:cubicBezTo>
                <a:cubicBezTo>
                  <a:pt x="38" y="160"/>
                  <a:pt x="39" y="163"/>
                  <a:pt x="40" y="164"/>
                </a:cubicBezTo>
                <a:cubicBezTo>
                  <a:pt x="41" y="164"/>
                  <a:pt x="44" y="159"/>
                  <a:pt x="45" y="156"/>
                </a:cubicBezTo>
                <a:cubicBezTo>
                  <a:pt x="46" y="153"/>
                  <a:pt x="45" y="153"/>
                  <a:pt x="42" y="156"/>
                </a:cubicBezTo>
                <a:cubicBezTo>
                  <a:pt x="39" y="160"/>
                  <a:pt x="41" y="153"/>
                  <a:pt x="42" y="151"/>
                </a:cubicBezTo>
                <a:cubicBezTo>
                  <a:pt x="43" y="148"/>
                  <a:pt x="43" y="141"/>
                  <a:pt x="43" y="139"/>
                </a:cubicBezTo>
                <a:cubicBezTo>
                  <a:pt x="44" y="138"/>
                  <a:pt x="44" y="135"/>
                  <a:pt x="48" y="135"/>
                </a:cubicBezTo>
                <a:cubicBezTo>
                  <a:pt x="51" y="134"/>
                  <a:pt x="56" y="130"/>
                  <a:pt x="55" y="128"/>
                </a:cubicBezTo>
                <a:cubicBezTo>
                  <a:pt x="54" y="126"/>
                  <a:pt x="60" y="123"/>
                  <a:pt x="60" y="121"/>
                </a:cubicBezTo>
                <a:cubicBezTo>
                  <a:pt x="60" y="120"/>
                  <a:pt x="54" y="114"/>
                  <a:pt x="52" y="113"/>
                </a:cubicBezTo>
                <a:cubicBezTo>
                  <a:pt x="50" y="112"/>
                  <a:pt x="46" y="113"/>
                  <a:pt x="46" y="111"/>
                </a:cubicBezTo>
                <a:cubicBezTo>
                  <a:pt x="47" y="110"/>
                  <a:pt x="46" y="105"/>
                  <a:pt x="45" y="102"/>
                </a:cubicBezTo>
                <a:cubicBezTo>
                  <a:pt x="45" y="100"/>
                  <a:pt x="48" y="97"/>
                  <a:pt x="48" y="94"/>
                </a:cubicBezTo>
                <a:cubicBezTo>
                  <a:pt x="48" y="92"/>
                  <a:pt x="48" y="89"/>
                  <a:pt x="51" y="88"/>
                </a:cubicBezTo>
                <a:cubicBezTo>
                  <a:pt x="53" y="87"/>
                  <a:pt x="51" y="85"/>
                  <a:pt x="54" y="85"/>
                </a:cubicBezTo>
                <a:cubicBezTo>
                  <a:pt x="57" y="84"/>
                  <a:pt x="57" y="80"/>
                  <a:pt x="60" y="78"/>
                </a:cubicBezTo>
                <a:cubicBezTo>
                  <a:pt x="63" y="77"/>
                  <a:pt x="63" y="76"/>
                  <a:pt x="68" y="74"/>
                </a:cubicBezTo>
                <a:cubicBezTo>
                  <a:pt x="72" y="72"/>
                  <a:pt x="79" y="67"/>
                  <a:pt x="80" y="65"/>
                </a:cubicBezTo>
                <a:cubicBezTo>
                  <a:pt x="81" y="62"/>
                  <a:pt x="76" y="59"/>
                  <a:pt x="79" y="57"/>
                </a:cubicBezTo>
                <a:cubicBezTo>
                  <a:pt x="83" y="54"/>
                  <a:pt x="80" y="51"/>
                  <a:pt x="82" y="50"/>
                </a:cubicBezTo>
                <a:cubicBezTo>
                  <a:pt x="85" y="49"/>
                  <a:pt x="86" y="48"/>
                  <a:pt x="87" y="46"/>
                </a:cubicBezTo>
                <a:cubicBezTo>
                  <a:pt x="89" y="44"/>
                  <a:pt x="92" y="46"/>
                  <a:pt x="96" y="45"/>
                </a:cubicBezTo>
                <a:cubicBezTo>
                  <a:pt x="97" y="45"/>
                  <a:pt x="99" y="45"/>
                  <a:pt x="100" y="46"/>
                </a:cubicBezTo>
                <a:cubicBezTo>
                  <a:pt x="100" y="44"/>
                  <a:pt x="100" y="42"/>
                  <a:pt x="99" y="42"/>
                </a:cubicBezTo>
                <a:close/>
                <a:moveTo>
                  <a:pt x="59" y="146"/>
                </a:moveTo>
                <a:cubicBezTo>
                  <a:pt x="54" y="146"/>
                  <a:pt x="52" y="155"/>
                  <a:pt x="53" y="157"/>
                </a:cubicBezTo>
                <a:cubicBezTo>
                  <a:pt x="54" y="158"/>
                  <a:pt x="63" y="146"/>
                  <a:pt x="59" y="146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7" name="Freeform 140">
            <a:extLst>
              <a:ext uri="{FF2B5EF4-FFF2-40B4-BE49-F238E27FC236}">
                <a16:creationId xmlns:a16="http://schemas.microsoft.com/office/drawing/2014/main" id="{28C375C9-6B16-4467-B9C2-887859BF26DB}"/>
              </a:ext>
            </a:extLst>
          </p:cNvPr>
          <p:cNvSpPr>
            <a:spLocks noEditPoints="1"/>
          </p:cNvSpPr>
          <p:nvPr/>
        </p:nvSpPr>
        <p:spPr bwMode="auto">
          <a:xfrm>
            <a:off x="6311676" y="3273344"/>
            <a:ext cx="128577" cy="62214"/>
          </a:xfrm>
          <a:custGeom>
            <a:avLst/>
            <a:gdLst>
              <a:gd name="T0" fmla="*/ 47 w 51"/>
              <a:gd name="T1" fmla="*/ 7 h 25"/>
              <a:gd name="T2" fmla="*/ 49 w 51"/>
              <a:gd name="T3" fmla="*/ 2 h 25"/>
              <a:gd name="T4" fmla="*/ 47 w 51"/>
              <a:gd name="T5" fmla="*/ 3 h 25"/>
              <a:gd name="T6" fmla="*/ 32 w 51"/>
              <a:gd name="T7" fmla="*/ 1 h 25"/>
              <a:gd name="T8" fmla="*/ 17 w 51"/>
              <a:gd name="T9" fmla="*/ 4 h 25"/>
              <a:gd name="T10" fmla="*/ 12 w 51"/>
              <a:gd name="T11" fmla="*/ 9 h 25"/>
              <a:gd name="T12" fmla="*/ 14 w 51"/>
              <a:gd name="T13" fmla="*/ 14 h 25"/>
              <a:gd name="T14" fmla="*/ 19 w 51"/>
              <a:gd name="T15" fmla="*/ 16 h 25"/>
              <a:gd name="T16" fmla="*/ 20 w 51"/>
              <a:gd name="T17" fmla="*/ 20 h 25"/>
              <a:gd name="T18" fmla="*/ 20 w 51"/>
              <a:gd name="T19" fmla="*/ 20 h 25"/>
              <a:gd name="T20" fmla="*/ 29 w 51"/>
              <a:gd name="T21" fmla="*/ 20 h 25"/>
              <a:gd name="T22" fmla="*/ 37 w 51"/>
              <a:gd name="T23" fmla="*/ 24 h 25"/>
              <a:gd name="T24" fmla="*/ 45 w 51"/>
              <a:gd name="T25" fmla="*/ 25 h 25"/>
              <a:gd name="T26" fmla="*/ 45 w 51"/>
              <a:gd name="T27" fmla="*/ 23 h 25"/>
              <a:gd name="T28" fmla="*/ 47 w 51"/>
              <a:gd name="T29" fmla="*/ 20 h 25"/>
              <a:gd name="T30" fmla="*/ 45 w 51"/>
              <a:gd name="T31" fmla="*/ 16 h 25"/>
              <a:gd name="T32" fmla="*/ 45 w 51"/>
              <a:gd name="T33" fmla="*/ 11 h 25"/>
              <a:gd name="T34" fmla="*/ 47 w 51"/>
              <a:gd name="T35" fmla="*/ 7 h 25"/>
              <a:gd name="T36" fmla="*/ 5 w 51"/>
              <a:gd name="T37" fmla="*/ 13 h 25"/>
              <a:gd name="T38" fmla="*/ 2 w 51"/>
              <a:gd name="T39" fmla="*/ 20 h 25"/>
              <a:gd name="T40" fmla="*/ 10 w 51"/>
              <a:gd name="T41" fmla="*/ 14 h 25"/>
              <a:gd name="T42" fmla="*/ 5 w 51"/>
              <a:gd name="T43" fmla="*/ 13 h 25"/>
              <a:gd name="T44" fmla="*/ 9 w 51"/>
              <a:gd name="T45" fmla="*/ 9 h 25"/>
              <a:gd name="T46" fmla="*/ 4 w 51"/>
              <a:gd name="T47" fmla="*/ 10 h 25"/>
              <a:gd name="T48" fmla="*/ 9 w 51"/>
              <a:gd name="T49" fmla="*/ 9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1" h="25">
                <a:moveTo>
                  <a:pt x="47" y="7"/>
                </a:moveTo>
                <a:cubicBezTo>
                  <a:pt x="48" y="5"/>
                  <a:pt x="51" y="4"/>
                  <a:pt x="49" y="2"/>
                </a:cubicBezTo>
                <a:cubicBezTo>
                  <a:pt x="49" y="2"/>
                  <a:pt x="48" y="2"/>
                  <a:pt x="47" y="3"/>
                </a:cubicBezTo>
                <a:cubicBezTo>
                  <a:pt x="44" y="3"/>
                  <a:pt x="36" y="0"/>
                  <a:pt x="32" y="1"/>
                </a:cubicBezTo>
                <a:cubicBezTo>
                  <a:pt x="28" y="2"/>
                  <a:pt x="19" y="2"/>
                  <a:pt x="17" y="4"/>
                </a:cubicBezTo>
                <a:cubicBezTo>
                  <a:pt x="15" y="6"/>
                  <a:pt x="10" y="7"/>
                  <a:pt x="12" y="9"/>
                </a:cubicBezTo>
                <a:cubicBezTo>
                  <a:pt x="14" y="10"/>
                  <a:pt x="12" y="11"/>
                  <a:pt x="14" y="14"/>
                </a:cubicBezTo>
                <a:cubicBezTo>
                  <a:pt x="15" y="16"/>
                  <a:pt x="16" y="17"/>
                  <a:pt x="19" y="16"/>
                </a:cubicBezTo>
                <a:cubicBezTo>
                  <a:pt x="21" y="16"/>
                  <a:pt x="23" y="17"/>
                  <a:pt x="20" y="20"/>
                </a:cubicBezTo>
                <a:cubicBezTo>
                  <a:pt x="20" y="20"/>
                  <a:pt x="20" y="20"/>
                  <a:pt x="20" y="20"/>
                </a:cubicBezTo>
                <a:cubicBezTo>
                  <a:pt x="24" y="19"/>
                  <a:pt x="28" y="19"/>
                  <a:pt x="29" y="20"/>
                </a:cubicBezTo>
                <a:cubicBezTo>
                  <a:pt x="30" y="20"/>
                  <a:pt x="35" y="25"/>
                  <a:pt x="37" y="24"/>
                </a:cubicBezTo>
                <a:cubicBezTo>
                  <a:pt x="38" y="24"/>
                  <a:pt x="42" y="25"/>
                  <a:pt x="45" y="25"/>
                </a:cubicBezTo>
                <a:cubicBezTo>
                  <a:pt x="44" y="24"/>
                  <a:pt x="44" y="23"/>
                  <a:pt x="45" y="23"/>
                </a:cubicBezTo>
                <a:cubicBezTo>
                  <a:pt x="46" y="22"/>
                  <a:pt x="48" y="22"/>
                  <a:pt x="47" y="20"/>
                </a:cubicBezTo>
                <a:cubicBezTo>
                  <a:pt x="46" y="18"/>
                  <a:pt x="45" y="18"/>
                  <a:pt x="45" y="16"/>
                </a:cubicBezTo>
                <a:cubicBezTo>
                  <a:pt x="45" y="14"/>
                  <a:pt x="44" y="13"/>
                  <a:pt x="45" y="11"/>
                </a:cubicBezTo>
                <a:cubicBezTo>
                  <a:pt x="45" y="10"/>
                  <a:pt x="46" y="9"/>
                  <a:pt x="47" y="7"/>
                </a:cubicBezTo>
                <a:close/>
                <a:moveTo>
                  <a:pt x="5" y="13"/>
                </a:moveTo>
                <a:cubicBezTo>
                  <a:pt x="1" y="14"/>
                  <a:pt x="0" y="20"/>
                  <a:pt x="2" y="20"/>
                </a:cubicBezTo>
                <a:cubicBezTo>
                  <a:pt x="4" y="20"/>
                  <a:pt x="9" y="16"/>
                  <a:pt x="10" y="14"/>
                </a:cubicBezTo>
                <a:cubicBezTo>
                  <a:pt x="12" y="13"/>
                  <a:pt x="10" y="12"/>
                  <a:pt x="5" y="13"/>
                </a:cubicBezTo>
                <a:close/>
                <a:moveTo>
                  <a:pt x="9" y="9"/>
                </a:moveTo>
                <a:cubicBezTo>
                  <a:pt x="10" y="8"/>
                  <a:pt x="2" y="8"/>
                  <a:pt x="4" y="10"/>
                </a:cubicBezTo>
                <a:cubicBezTo>
                  <a:pt x="5" y="11"/>
                  <a:pt x="8" y="11"/>
                  <a:pt x="9" y="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8" name="Freeform 141">
            <a:extLst>
              <a:ext uri="{FF2B5EF4-FFF2-40B4-BE49-F238E27FC236}">
                <a16:creationId xmlns:a16="http://schemas.microsoft.com/office/drawing/2014/main" id="{3B685846-550F-42CC-8B5A-94C80EEC9BC4}"/>
              </a:ext>
            </a:extLst>
          </p:cNvPr>
          <p:cNvSpPr>
            <a:spLocks/>
          </p:cNvSpPr>
          <p:nvPr/>
        </p:nvSpPr>
        <p:spPr bwMode="auto">
          <a:xfrm>
            <a:off x="6546017" y="4563257"/>
            <a:ext cx="163832" cy="194939"/>
          </a:xfrm>
          <a:custGeom>
            <a:avLst/>
            <a:gdLst>
              <a:gd name="T0" fmla="*/ 58 w 65"/>
              <a:gd name="T1" fmla="*/ 18 h 78"/>
              <a:gd name="T2" fmla="*/ 61 w 65"/>
              <a:gd name="T3" fmla="*/ 12 h 78"/>
              <a:gd name="T4" fmla="*/ 65 w 65"/>
              <a:gd name="T5" fmla="*/ 6 h 78"/>
              <a:gd name="T6" fmla="*/ 61 w 65"/>
              <a:gd name="T7" fmla="*/ 7 h 78"/>
              <a:gd name="T8" fmla="*/ 57 w 65"/>
              <a:gd name="T9" fmla="*/ 6 h 78"/>
              <a:gd name="T10" fmla="*/ 50 w 65"/>
              <a:gd name="T11" fmla="*/ 7 h 78"/>
              <a:gd name="T12" fmla="*/ 45 w 65"/>
              <a:gd name="T13" fmla="*/ 12 h 78"/>
              <a:gd name="T14" fmla="*/ 36 w 65"/>
              <a:gd name="T15" fmla="*/ 10 h 78"/>
              <a:gd name="T16" fmla="*/ 26 w 65"/>
              <a:gd name="T17" fmla="*/ 5 h 78"/>
              <a:gd name="T18" fmla="*/ 18 w 65"/>
              <a:gd name="T19" fmla="*/ 3 h 78"/>
              <a:gd name="T20" fmla="*/ 14 w 65"/>
              <a:gd name="T21" fmla="*/ 1 h 78"/>
              <a:gd name="T22" fmla="*/ 9 w 65"/>
              <a:gd name="T23" fmla="*/ 0 h 78"/>
              <a:gd name="T24" fmla="*/ 2 w 65"/>
              <a:gd name="T25" fmla="*/ 4 h 78"/>
              <a:gd name="T26" fmla="*/ 1 w 65"/>
              <a:gd name="T27" fmla="*/ 6 h 78"/>
              <a:gd name="T28" fmla="*/ 5 w 65"/>
              <a:gd name="T29" fmla="*/ 9 h 78"/>
              <a:gd name="T30" fmla="*/ 6 w 65"/>
              <a:gd name="T31" fmla="*/ 15 h 78"/>
              <a:gd name="T32" fmla="*/ 9 w 65"/>
              <a:gd name="T33" fmla="*/ 18 h 78"/>
              <a:gd name="T34" fmla="*/ 9 w 65"/>
              <a:gd name="T35" fmla="*/ 24 h 78"/>
              <a:gd name="T36" fmla="*/ 3 w 65"/>
              <a:gd name="T37" fmla="*/ 34 h 78"/>
              <a:gd name="T38" fmla="*/ 1 w 65"/>
              <a:gd name="T39" fmla="*/ 39 h 78"/>
              <a:gd name="T40" fmla="*/ 6 w 65"/>
              <a:gd name="T41" fmla="*/ 42 h 78"/>
              <a:gd name="T42" fmla="*/ 1 w 65"/>
              <a:gd name="T43" fmla="*/ 47 h 78"/>
              <a:gd name="T44" fmla="*/ 0 w 65"/>
              <a:gd name="T45" fmla="*/ 48 h 78"/>
              <a:gd name="T46" fmla="*/ 31 w 65"/>
              <a:gd name="T47" fmla="*/ 64 h 78"/>
              <a:gd name="T48" fmla="*/ 30 w 65"/>
              <a:gd name="T49" fmla="*/ 69 h 78"/>
              <a:gd name="T50" fmla="*/ 44 w 65"/>
              <a:gd name="T51" fmla="*/ 78 h 78"/>
              <a:gd name="T52" fmla="*/ 52 w 65"/>
              <a:gd name="T53" fmla="*/ 61 h 78"/>
              <a:gd name="T54" fmla="*/ 57 w 65"/>
              <a:gd name="T55" fmla="*/ 57 h 78"/>
              <a:gd name="T56" fmla="*/ 61 w 65"/>
              <a:gd name="T57" fmla="*/ 54 h 78"/>
              <a:gd name="T58" fmla="*/ 62 w 65"/>
              <a:gd name="T59" fmla="*/ 53 h 78"/>
              <a:gd name="T60" fmla="*/ 58 w 65"/>
              <a:gd name="T61" fmla="*/ 47 h 78"/>
              <a:gd name="T62" fmla="*/ 58 w 65"/>
              <a:gd name="T63" fmla="*/ 1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65" h="78">
                <a:moveTo>
                  <a:pt x="58" y="18"/>
                </a:moveTo>
                <a:cubicBezTo>
                  <a:pt x="61" y="12"/>
                  <a:pt x="61" y="12"/>
                  <a:pt x="61" y="12"/>
                </a:cubicBezTo>
                <a:cubicBezTo>
                  <a:pt x="65" y="6"/>
                  <a:pt x="65" y="6"/>
                  <a:pt x="65" y="6"/>
                </a:cubicBezTo>
                <a:cubicBezTo>
                  <a:pt x="63" y="7"/>
                  <a:pt x="62" y="7"/>
                  <a:pt x="61" y="7"/>
                </a:cubicBezTo>
                <a:cubicBezTo>
                  <a:pt x="60" y="8"/>
                  <a:pt x="58" y="7"/>
                  <a:pt x="57" y="6"/>
                </a:cubicBezTo>
                <a:cubicBezTo>
                  <a:pt x="57" y="5"/>
                  <a:pt x="53" y="6"/>
                  <a:pt x="50" y="7"/>
                </a:cubicBezTo>
                <a:cubicBezTo>
                  <a:pt x="47" y="9"/>
                  <a:pt x="46" y="12"/>
                  <a:pt x="45" y="12"/>
                </a:cubicBezTo>
                <a:cubicBezTo>
                  <a:pt x="44" y="11"/>
                  <a:pt x="37" y="10"/>
                  <a:pt x="36" y="10"/>
                </a:cubicBezTo>
                <a:cubicBezTo>
                  <a:pt x="34" y="10"/>
                  <a:pt x="28" y="6"/>
                  <a:pt x="26" y="5"/>
                </a:cubicBezTo>
                <a:cubicBezTo>
                  <a:pt x="25" y="3"/>
                  <a:pt x="19" y="4"/>
                  <a:pt x="18" y="3"/>
                </a:cubicBezTo>
                <a:cubicBezTo>
                  <a:pt x="17" y="2"/>
                  <a:pt x="14" y="2"/>
                  <a:pt x="14" y="1"/>
                </a:cubicBezTo>
                <a:cubicBezTo>
                  <a:pt x="13" y="0"/>
                  <a:pt x="11" y="0"/>
                  <a:pt x="9" y="0"/>
                </a:cubicBezTo>
                <a:cubicBezTo>
                  <a:pt x="7" y="0"/>
                  <a:pt x="3" y="3"/>
                  <a:pt x="2" y="4"/>
                </a:cubicBezTo>
                <a:cubicBezTo>
                  <a:pt x="2" y="5"/>
                  <a:pt x="2" y="5"/>
                  <a:pt x="1" y="6"/>
                </a:cubicBezTo>
                <a:cubicBezTo>
                  <a:pt x="5" y="9"/>
                  <a:pt x="5" y="9"/>
                  <a:pt x="5" y="9"/>
                </a:cubicBezTo>
                <a:cubicBezTo>
                  <a:pt x="6" y="15"/>
                  <a:pt x="6" y="15"/>
                  <a:pt x="6" y="15"/>
                </a:cubicBezTo>
                <a:cubicBezTo>
                  <a:pt x="9" y="18"/>
                  <a:pt x="9" y="18"/>
                  <a:pt x="9" y="18"/>
                </a:cubicBezTo>
                <a:cubicBezTo>
                  <a:pt x="9" y="18"/>
                  <a:pt x="9" y="21"/>
                  <a:pt x="9" y="24"/>
                </a:cubicBezTo>
                <a:cubicBezTo>
                  <a:pt x="8" y="28"/>
                  <a:pt x="5" y="32"/>
                  <a:pt x="3" y="34"/>
                </a:cubicBezTo>
                <a:cubicBezTo>
                  <a:pt x="3" y="34"/>
                  <a:pt x="2" y="36"/>
                  <a:pt x="1" y="39"/>
                </a:cubicBezTo>
                <a:cubicBezTo>
                  <a:pt x="4" y="40"/>
                  <a:pt x="6" y="41"/>
                  <a:pt x="6" y="42"/>
                </a:cubicBezTo>
                <a:cubicBezTo>
                  <a:pt x="6" y="44"/>
                  <a:pt x="1" y="43"/>
                  <a:pt x="1" y="47"/>
                </a:cubicBezTo>
                <a:cubicBezTo>
                  <a:pt x="1" y="47"/>
                  <a:pt x="1" y="47"/>
                  <a:pt x="0" y="48"/>
                </a:cubicBezTo>
                <a:cubicBezTo>
                  <a:pt x="31" y="64"/>
                  <a:pt x="31" y="64"/>
                  <a:pt x="31" y="64"/>
                </a:cubicBezTo>
                <a:cubicBezTo>
                  <a:pt x="30" y="69"/>
                  <a:pt x="30" y="69"/>
                  <a:pt x="30" y="69"/>
                </a:cubicBezTo>
                <a:cubicBezTo>
                  <a:pt x="30" y="69"/>
                  <a:pt x="37" y="74"/>
                  <a:pt x="44" y="78"/>
                </a:cubicBezTo>
                <a:cubicBezTo>
                  <a:pt x="47" y="71"/>
                  <a:pt x="51" y="62"/>
                  <a:pt x="52" y="61"/>
                </a:cubicBezTo>
                <a:cubicBezTo>
                  <a:pt x="54" y="58"/>
                  <a:pt x="55" y="59"/>
                  <a:pt x="57" y="57"/>
                </a:cubicBezTo>
                <a:cubicBezTo>
                  <a:pt x="58" y="55"/>
                  <a:pt x="59" y="58"/>
                  <a:pt x="61" y="54"/>
                </a:cubicBezTo>
                <a:cubicBezTo>
                  <a:pt x="62" y="54"/>
                  <a:pt x="62" y="53"/>
                  <a:pt x="62" y="53"/>
                </a:cubicBezTo>
                <a:cubicBezTo>
                  <a:pt x="58" y="47"/>
                  <a:pt x="58" y="47"/>
                  <a:pt x="58" y="47"/>
                </a:cubicBezTo>
                <a:lnTo>
                  <a:pt x="58" y="18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9" name="Freeform 142">
            <a:extLst>
              <a:ext uri="{FF2B5EF4-FFF2-40B4-BE49-F238E27FC236}">
                <a16:creationId xmlns:a16="http://schemas.microsoft.com/office/drawing/2014/main" id="{E96F1123-394B-4A32-8AD7-31E552F969A6}"/>
              </a:ext>
            </a:extLst>
          </p:cNvPr>
          <p:cNvSpPr>
            <a:spLocks/>
          </p:cNvSpPr>
          <p:nvPr/>
        </p:nvSpPr>
        <p:spPr bwMode="auto">
          <a:xfrm>
            <a:off x="6456843" y="4577774"/>
            <a:ext cx="111986" cy="114060"/>
          </a:xfrm>
          <a:custGeom>
            <a:avLst/>
            <a:gdLst>
              <a:gd name="T0" fmla="*/ 41 w 44"/>
              <a:gd name="T1" fmla="*/ 9 h 45"/>
              <a:gd name="T2" fmla="*/ 40 w 44"/>
              <a:gd name="T3" fmla="*/ 3 h 45"/>
              <a:gd name="T4" fmla="*/ 36 w 44"/>
              <a:gd name="T5" fmla="*/ 0 h 45"/>
              <a:gd name="T6" fmla="*/ 34 w 44"/>
              <a:gd name="T7" fmla="*/ 2 h 45"/>
              <a:gd name="T8" fmla="*/ 29 w 44"/>
              <a:gd name="T9" fmla="*/ 3 h 45"/>
              <a:gd name="T10" fmla="*/ 23 w 44"/>
              <a:gd name="T11" fmla="*/ 5 h 45"/>
              <a:gd name="T12" fmla="*/ 18 w 44"/>
              <a:gd name="T13" fmla="*/ 3 h 45"/>
              <a:gd name="T14" fmla="*/ 12 w 44"/>
              <a:gd name="T15" fmla="*/ 5 h 45"/>
              <a:gd name="T16" fmla="*/ 11 w 44"/>
              <a:gd name="T17" fmla="*/ 12 h 45"/>
              <a:gd name="T18" fmla="*/ 14 w 44"/>
              <a:gd name="T19" fmla="*/ 16 h 45"/>
              <a:gd name="T20" fmla="*/ 11 w 44"/>
              <a:gd name="T21" fmla="*/ 20 h 45"/>
              <a:gd name="T22" fmla="*/ 8 w 44"/>
              <a:gd name="T23" fmla="*/ 22 h 45"/>
              <a:gd name="T24" fmla="*/ 5 w 44"/>
              <a:gd name="T25" fmla="*/ 26 h 45"/>
              <a:gd name="T26" fmla="*/ 3 w 44"/>
              <a:gd name="T27" fmla="*/ 32 h 45"/>
              <a:gd name="T28" fmla="*/ 1 w 44"/>
              <a:gd name="T29" fmla="*/ 39 h 45"/>
              <a:gd name="T30" fmla="*/ 0 w 44"/>
              <a:gd name="T31" fmla="*/ 45 h 45"/>
              <a:gd name="T32" fmla="*/ 4 w 44"/>
              <a:gd name="T33" fmla="*/ 44 h 45"/>
              <a:gd name="T34" fmla="*/ 12 w 44"/>
              <a:gd name="T35" fmla="*/ 42 h 45"/>
              <a:gd name="T36" fmla="*/ 19 w 44"/>
              <a:gd name="T37" fmla="*/ 41 h 45"/>
              <a:gd name="T38" fmla="*/ 25 w 44"/>
              <a:gd name="T39" fmla="*/ 32 h 45"/>
              <a:gd name="T40" fmla="*/ 36 w 44"/>
              <a:gd name="T41" fmla="*/ 33 h 45"/>
              <a:gd name="T42" fmla="*/ 38 w 44"/>
              <a:gd name="T43" fmla="*/ 28 h 45"/>
              <a:gd name="T44" fmla="*/ 44 w 44"/>
              <a:gd name="T45" fmla="*/ 18 h 45"/>
              <a:gd name="T46" fmla="*/ 44 w 44"/>
              <a:gd name="T47" fmla="*/ 12 h 45"/>
              <a:gd name="T48" fmla="*/ 41 w 44"/>
              <a:gd name="T49" fmla="*/ 9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4" h="45">
                <a:moveTo>
                  <a:pt x="41" y="9"/>
                </a:moveTo>
                <a:cubicBezTo>
                  <a:pt x="40" y="3"/>
                  <a:pt x="40" y="3"/>
                  <a:pt x="40" y="3"/>
                </a:cubicBezTo>
                <a:cubicBezTo>
                  <a:pt x="36" y="0"/>
                  <a:pt x="36" y="0"/>
                  <a:pt x="36" y="0"/>
                </a:cubicBezTo>
                <a:cubicBezTo>
                  <a:pt x="35" y="1"/>
                  <a:pt x="34" y="1"/>
                  <a:pt x="34" y="2"/>
                </a:cubicBezTo>
                <a:cubicBezTo>
                  <a:pt x="33" y="4"/>
                  <a:pt x="30" y="3"/>
                  <a:pt x="29" y="3"/>
                </a:cubicBezTo>
                <a:cubicBezTo>
                  <a:pt x="27" y="2"/>
                  <a:pt x="23" y="4"/>
                  <a:pt x="23" y="5"/>
                </a:cubicBezTo>
                <a:cubicBezTo>
                  <a:pt x="22" y="6"/>
                  <a:pt x="19" y="3"/>
                  <a:pt x="18" y="3"/>
                </a:cubicBezTo>
                <a:cubicBezTo>
                  <a:pt x="16" y="3"/>
                  <a:pt x="12" y="5"/>
                  <a:pt x="12" y="5"/>
                </a:cubicBezTo>
                <a:cubicBezTo>
                  <a:pt x="12" y="5"/>
                  <a:pt x="11" y="10"/>
                  <a:pt x="11" y="12"/>
                </a:cubicBezTo>
                <a:cubicBezTo>
                  <a:pt x="11" y="14"/>
                  <a:pt x="14" y="14"/>
                  <a:pt x="14" y="16"/>
                </a:cubicBezTo>
                <a:cubicBezTo>
                  <a:pt x="14" y="17"/>
                  <a:pt x="11" y="19"/>
                  <a:pt x="11" y="20"/>
                </a:cubicBezTo>
                <a:cubicBezTo>
                  <a:pt x="11" y="21"/>
                  <a:pt x="10" y="21"/>
                  <a:pt x="8" y="22"/>
                </a:cubicBezTo>
                <a:cubicBezTo>
                  <a:pt x="6" y="22"/>
                  <a:pt x="6" y="25"/>
                  <a:pt x="5" y="26"/>
                </a:cubicBezTo>
                <a:cubicBezTo>
                  <a:pt x="3" y="27"/>
                  <a:pt x="4" y="30"/>
                  <a:pt x="3" y="32"/>
                </a:cubicBezTo>
                <a:cubicBezTo>
                  <a:pt x="2" y="34"/>
                  <a:pt x="1" y="37"/>
                  <a:pt x="1" y="39"/>
                </a:cubicBezTo>
                <a:cubicBezTo>
                  <a:pt x="1" y="41"/>
                  <a:pt x="1" y="44"/>
                  <a:pt x="0" y="45"/>
                </a:cubicBezTo>
                <a:cubicBezTo>
                  <a:pt x="2" y="45"/>
                  <a:pt x="3" y="45"/>
                  <a:pt x="4" y="44"/>
                </a:cubicBezTo>
                <a:cubicBezTo>
                  <a:pt x="6" y="43"/>
                  <a:pt x="12" y="42"/>
                  <a:pt x="12" y="42"/>
                </a:cubicBezTo>
                <a:cubicBezTo>
                  <a:pt x="19" y="41"/>
                  <a:pt x="19" y="41"/>
                  <a:pt x="19" y="41"/>
                </a:cubicBezTo>
                <a:cubicBezTo>
                  <a:pt x="21" y="37"/>
                  <a:pt x="23" y="33"/>
                  <a:pt x="25" y="32"/>
                </a:cubicBezTo>
                <a:cubicBezTo>
                  <a:pt x="28" y="32"/>
                  <a:pt x="33" y="32"/>
                  <a:pt x="36" y="33"/>
                </a:cubicBezTo>
                <a:cubicBezTo>
                  <a:pt x="37" y="30"/>
                  <a:pt x="38" y="28"/>
                  <a:pt x="38" y="28"/>
                </a:cubicBezTo>
                <a:cubicBezTo>
                  <a:pt x="40" y="26"/>
                  <a:pt x="43" y="22"/>
                  <a:pt x="44" y="18"/>
                </a:cubicBezTo>
                <a:cubicBezTo>
                  <a:pt x="44" y="15"/>
                  <a:pt x="44" y="12"/>
                  <a:pt x="44" y="12"/>
                </a:cubicBezTo>
                <a:lnTo>
                  <a:pt x="41" y="9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0" name="Freeform 143">
            <a:extLst>
              <a:ext uri="{FF2B5EF4-FFF2-40B4-BE49-F238E27FC236}">
                <a16:creationId xmlns:a16="http://schemas.microsoft.com/office/drawing/2014/main" id="{EA03FFCC-E4B1-4AC6-A667-D1EB03355139}"/>
              </a:ext>
            </a:extLst>
          </p:cNvPr>
          <p:cNvSpPr>
            <a:spLocks/>
          </p:cNvSpPr>
          <p:nvPr/>
        </p:nvSpPr>
        <p:spPr bwMode="auto">
          <a:xfrm>
            <a:off x="7006404" y="3665296"/>
            <a:ext cx="358771" cy="207381"/>
          </a:xfrm>
          <a:custGeom>
            <a:avLst/>
            <a:gdLst>
              <a:gd name="T0" fmla="*/ 138 w 142"/>
              <a:gd name="T1" fmla="*/ 47 h 83"/>
              <a:gd name="T2" fmla="*/ 127 w 142"/>
              <a:gd name="T3" fmla="*/ 42 h 83"/>
              <a:gd name="T4" fmla="*/ 121 w 142"/>
              <a:gd name="T5" fmla="*/ 42 h 83"/>
              <a:gd name="T6" fmla="*/ 113 w 142"/>
              <a:gd name="T7" fmla="*/ 40 h 83"/>
              <a:gd name="T8" fmla="*/ 105 w 142"/>
              <a:gd name="T9" fmla="*/ 46 h 83"/>
              <a:gd name="T10" fmla="*/ 101 w 142"/>
              <a:gd name="T11" fmla="*/ 47 h 83"/>
              <a:gd name="T12" fmla="*/ 94 w 142"/>
              <a:gd name="T13" fmla="*/ 43 h 83"/>
              <a:gd name="T14" fmla="*/ 87 w 142"/>
              <a:gd name="T15" fmla="*/ 41 h 83"/>
              <a:gd name="T16" fmla="*/ 83 w 142"/>
              <a:gd name="T17" fmla="*/ 33 h 83"/>
              <a:gd name="T18" fmla="*/ 81 w 142"/>
              <a:gd name="T19" fmla="*/ 25 h 83"/>
              <a:gd name="T20" fmla="*/ 75 w 142"/>
              <a:gd name="T21" fmla="*/ 21 h 83"/>
              <a:gd name="T22" fmla="*/ 59 w 142"/>
              <a:gd name="T23" fmla="*/ 20 h 83"/>
              <a:gd name="T24" fmla="*/ 48 w 142"/>
              <a:gd name="T25" fmla="*/ 21 h 83"/>
              <a:gd name="T26" fmla="*/ 39 w 142"/>
              <a:gd name="T27" fmla="*/ 10 h 83"/>
              <a:gd name="T28" fmla="*/ 36 w 142"/>
              <a:gd name="T29" fmla="*/ 14 h 83"/>
              <a:gd name="T30" fmla="*/ 27 w 142"/>
              <a:gd name="T31" fmla="*/ 12 h 83"/>
              <a:gd name="T32" fmla="*/ 26 w 142"/>
              <a:gd name="T33" fmla="*/ 1 h 83"/>
              <a:gd name="T34" fmla="*/ 22 w 142"/>
              <a:gd name="T35" fmla="*/ 13 h 83"/>
              <a:gd name="T36" fmla="*/ 21 w 142"/>
              <a:gd name="T37" fmla="*/ 0 h 83"/>
              <a:gd name="T38" fmla="*/ 1 w 142"/>
              <a:gd name="T39" fmla="*/ 5 h 83"/>
              <a:gd name="T40" fmla="*/ 0 w 142"/>
              <a:gd name="T41" fmla="*/ 41 h 83"/>
              <a:gd name="T42" fmla="*/ 0 w 142"/>
              <a:gd name="T43" fmla="*/ 41 h 83"/>
              <a:gd name="T44" fmla="*/ 5 w 142"/>
              <a:gd name="T45" fmla="*/ 42 h 83"/>
              <a:gd name="T46" fmla="*/ 8 w 142"/>
              <a:gd name="T47" fmla="*/ 39 h 83"/>
              <a:gd name="T48" fmla="*/ 14 w 142"/>
              <a:gd name="T49" fmla="*/ 34 h 83"/>
              <a:gd name="T50" fmla="*/ 17 w 142"/>
              <a:gd name="T51" fmla="*/ 31 h 83"/>
              <a:gd name="T52" fmla="*/ 20 w 142"/>
              <a:gd name="T53" fmla="*/ 30 h 83"/>
              <a:gd name="T54" fmla="*/ 26 w 142"/>
              <a:gd name="T55" fmla="*/ 31 h 83"/>
              <a:gd name="T56" fmla="*/ 32 w 142"/>
              <a:gd name="T57" fmla="*/ 33 h 83"/>
              <a:gd name="T58" fmla="*/ 35 w 142"/>
              <a:gd name="T59" fmla="*/ 42 h 83"/>
              <a:gd name="T60" fmla="*/ 47 w 142"/>
              <a:gd name="T61" fmla="*/ 43 h 83"/>
              <a:gd name="T62" fmla="*/ 50 w 142"/>
              <a:gd name="T63" fmla="*/ 48 h 83"/>
              <a:gd name="T64" fmla="*/ 54 w 142"/>
              <a:gd name="T65" fmla="*/ 55 h 83"/>
              <a:gd name="T66" fmla="*/ 62 w 142"/>
              <a:gd name="T67" fmla="*/ 61 h 83"/>
              <a:gd name="T68" fmla="*/ 71 w 142"/>
              <a:gd name="T69" fmla="*/ 66 h 83"/>
              <a:gd name="T70" fmla="*/ 79 w 142"/>
              <a:gd name="T71" fmla="*/ 72 h 83"/>
              <a:gd name="T72" fmla="*/ 86 w 142"/>
              <a:gd name="T73" fmla="*/ 74 h 83"/>
              <a:gd name="T74" fmla="*/ 87 w 142"/>
              <a:gd name="T75" fmla="*/ 80 h 83"/>
              <a:gd name="T76" fmla="*/ 88 w 142"/>
              <a:gd name="T77" fmla="*/ 79 h 83"/>
              <a:gd name="T78" fmla="*/ 94 w 142"/>
              <a:gd name="T79" fmla="*/ 82 h 83"/>
              <a:gd name="T80" fmla="*/ 98 w 142"/>
              <a:gd name="T81" fmla="*/ 83 h 83"/>
              <a:gd name="T82" fmla="*/ 101 w 142"/>
              <a:gd name="T83" fmla="*/ 75 h 83"/>
              <a:gd name="T84" fmla="*/ 100 w 142"/>
              <a:gd name="T85" fmla="*/ 68 h 83"/>
              <a:gd name="T86" fmla="*/ 95 w 142"/>
              <a:gd name="T87" fmla="*/ 61 h 83"/>
              <a:gd name="T88" fmla="*/ 103 w 142"/>
              <a:gd name="T89" fmla="*/ 59 h 83"/>
              <a:gd name="T90" fmla="*/ 105 w 142"/>
              <a:gd name="T91" fmla="*/ 54 h 83"/>
              <a:gd name="T92" fmla="*/ 109 w 142"/>
              <a:gd name="T93" fmla="*/ 50 h 83"/>
              <a:gd name="T94" fmla="*/ 115 w 142"/>
              <a:gd name="T95" fmla="*/ 48 h 83"/>
              <a:gd name="T96" fmla="*/ 121 w 142"/>
              <a:gd name="T97" fmla="*/ 47 h 83"/>
              <a:gd name="T98" fmla="*/ 118 w 142"/>
              <a:gd name="T99" fmla="*/ 54 h 83"/>
              <a:gd name="T100" fmla="*/ 127 w 142"/>
              <a:gd name="T101" fmla="*/ 52 h 83"/>
              <a:gd name="T102" fmla="*/ 135 w 142"/>
              <a:gd name="T103" fmla="*/ 51 h 83"/>
              <a:gd name="T104" fmla="*/ 138 w 142"/>
              <a:gd name="T105" fmla="*/ 47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42" h="83">
                <a:moveTo>
                  <a:pt x="138" y="47"/>
                </a:moveTo>
                <a:cubicBezTo>
                  <a:pt x="134" y="44"/>
                  <a:pt x="128" y="40"/>
                  <a:pt x="127" y="42"/>
                </a:cubicBezTo>
                <a:cubicBezTo>
                  <a:pt x="127" y="44"/>
                  <a:pt x="122" y="44"/>
                  <a:pt x="121" y="42"/>
                </a:cubicBezTo>
                <a:cubicBezTo>
                  <a:pt x="119" y="40"/>
                  <a:pt x="118" y="38"/>
                  <a:pt x="113" y="40"/>
                </a:cubicBezTo>
                <a:cubicBezTo>
                  <a:pt x="108" y="42"/>
                  <a:pt x="105" y="44"/>
                  <a:pt x="105" y="46"/>
                </a:cubicBezTo>
                <a:cubicBezTo>
                  <a:pt x="105" y="48"/>
                  <a:pt x="101" y="50"/>
                  <a:pt x="101" y="47"/>
                </a:cubicBezTo>
                <a:cubicBezTo>
                  <a:pt x="101" y="45"/>
                  <a:pt x="97" y="44"/>
                  <a:pt x="94" y="43"/>
                </a:cubicBezTo>
                <a:cubicBezTo>
                  <a:pt x="92" y="43"/>
                  <a:pt x="88" y="44"/>
                  <a:pt x="87" y="41"/>
                </a:cubicBezTo>
                <a:cubicBezTo>
                  <a:pt x="87" y="39"/>
                  <a:pt x="83" y="36"/>
                  <a:pt x="83" y="33"/>
                </a:cubicBezTo>
                <a:cubicBezTo>
                  <a:pt x="83" y="30"/>
                  <a:pt x="84" y="26"/>
                  <a:pt x="81" y="25"/>
                </a:cubicBezTo>
                <a:cubicBezTo>
                  <a:pt x="79" y="25"/>
                  <a:pt x="77" y="21"/>
                  <a:pt x="75" y="21"/>
                </a:cubicBezTo>
                <a:cubicBezTo>
                  <a:pt x="73" y="21"/>
                  <a:pt x="60" y="21"/>
                  <a:pt x="59" y="20"/>
                </a:cubicBezTo>
                <a:cubicBezTo>
                  <a:pt x="57" y="19"/>
                  <a:pt x="49" y="23"/>
                  <a:pt x="48" y="21"/>
                </a:cubicBezTo>
                <a:cubicBezTo>
                  <a:pt x="48" y="19"/>
                  <a:pt x="42" y="13"/>
                  <a:pt x="39" y="10"/>
                </a:cubicBezTo>
                <a:cubicBezTo>
                  <a:pt x="38" y="12"/>
                  <a:pt x="38" y="13"/>
                  <a:pt x="36" y="14"/>
                </a:cubicBezTo>
                <a:cubicBezTo>
                  <a:pt x="30" y="18"/>
                  <a:pt x="25" y="17"/>
                  <a:pt x="27" y="12"/>
                </a:cubicBezTo>
                <a:cubicBezTo>
                  <a:pt x="28" y="7"/>
                  <a:pt x="29" y="1"/>
                  <a:pt x="26" y="1"/>
                </a:cubicBezTo>
                <a:cubicBezTo>
                  <a:pt x="23" y="1"/>
                  <a:pt x="25" y="12"/>
                  <a:pt x="22" y="13"/>
                </a:cubicBezTo>
                <a:cubicBezTo>
                  <a:pt x="20" y="13"/>
                  <a:pt x="19" y="5"/>
                  <a:pt x="21" y="0"/>
                </a:cubicBezTo>
                <a:cubicBezTo>
                  <a:pt x="1" y="5"/>
                  <a:pt x="1" y="5"/>
                  <a:pt x="1" y="5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0" y="41"/>
                </a:cubicBezTo>
                <a:cubicBezTo>
                  <a:pt x="2" y="42"/>
                  <a:pt x="4" y="42"/>
                  <a:pt x="5" y="42"/>
                </a:cubicBezTo>
                <a:cubicBezTo>
                  <a:pt x="8" y="43"/>
                  <a:pt x="8" y="40"/>
                  <a:pt x="8" y="39"/>
                </a:cubicBezTo>
                <a:cubicBezTo>
                  <a:pt x="8" y="37"/>
                  <a:pt x="12" y="34"/>
                  <a:pt x="14" y="34"/>
                </a:cubicBezTo>
                <a:cubicBezTo>
                  <a:pt x="16" y="35"/>
                  <a:pt x="16" y="31"/>
                  <a:pt x="17" y="31"/>
                </a:cubicBezTo>
                <a:cubicBezTo>
                  <a:pt x="18" y="31"/>
                  <a:pt x="19" y="31"/>
                  <a:pt x="20" y="30"/>
                </a:cubicBezTo>
                <a:cubicBezTo>
                  <a:pt x="21" y="28"/>
                  <a:pt x="25" y="30"/>
                  <a:pt x="26" y="31"/>
                </a:cubicBezTo>
                <a:cubicBezTo>
                  <a:pt x="27" y="32"/>
                  <a:pt x="30" y="33"/>
                  <a:pt x="32" y="33"/>
                </a:cubicBezTo>
                <a:cubicBezTo>
                  <a:pt x="34" y="34"/>
                  <a:pt x="35" y="40"/>
                  <a:pt x="35" y="42"/>
                </a:cubicBezTo>
                <a:cubicBezTo>
                  <a:pt x="35" y="43"/>
                  <a:pt x="45" y="43"/>
                  <a:pt x="47" y="43"/>
                </a:cubicBezTo>
                <a:cubicBezTo>
                  <a:pt x="48" y="43"/>
                  <a:pt x="48" y="46"/>
                  <a:pt x="50" y="48"/>
                </a:cubicBezTo>
                <a:cubicBezTo>
                  <a:pt x="52" y="51"/>
                  <a:pt x="53" y="53"/>
                  <a:pt x="54" y="55"/>
                </a:cubicBezTo>
                <a:cubicBezTo>
                  <a:pt x="54" y="57"/>
                  <a:pt x="60" y="59"/>
                  <a:pt x="62" y="61"/>
                </a:cubicBezTo>
                <a:cubicBezTo>
                  <a:pt x="63" y="63"/>
                  <a:pt x="68" y="65"/>
                  <a:pt x="71" y="66"/>
                </a:cubicBezTo>
                <a:cubicBezTo>
                  <a:pt x="74" y="68"/>
                  <a:pt x="77" y="72"/>
                  <a:pt x="79" y="72"/>
                </a:cubicBezTo>
                <a:cubicBezTo>
                  <a:pt x="81" y="72"/>
                  <a:pt x="86" y="74"/>
                  <a:pt x="86" y="74"/>
                </a:cubicBezTo>
                <a:cubicBezTo>
                  <a:pt x="87" y="80"/>
                  <a:pt x="87" y="80"/>
                  <a:pt x="87" y="80"/>
                </a:cubicBezTo>
                <a:cubicBezTo>
                  <a:pt x="87" y="80"/>
                  <a:pt x="88" y="80"/>
                  <a:pt x="88" y="79"/>
                </a:cubicBezTo>
                <a:cubicBezTo>
                  <a:pt x="91" y="79"/>
                  <a:pt x="92" y="82"/>
                  <a:pt x="94" y="82"/>
                </a:cubicBezTo>
                <a:cubicBezTo>
                  <a:pt x="95" y="82"/>
                  <a:pt x="97" y="82"/>
                  <a:pt x="98" y="83"/>
                </a:cubicBezTo>
                <a:cubicBezTo>
                  <a:pt x="98" y="79"/>
                  <a:pt x="99" y="76"/>
                  <a:pt x="101" y="75"/>
                </a:cubicBezTo>
                <a:cubicBezTo>
                  <a:pt x="103" y="73"/>
                  <a:pt x="100" y="70"/>
                  <a:pt x="100" y="68"/>
                </a:cubicBezTo>
                <a:cubicBezTo>
                  <a:pt x="100" y="65"/>
                  <a:pt x="95" y="64"/>
                  <a:pt x="95" y="61"/>
                </a:cubicBezTo>
                <a:cubicBezTo>
                  <a:pt x="96" y="59"/>
                  <a:pt x="100" y="60"/>
                  <a:pt x="103" y="59"/>
                </a:cubicBezTo>
                <a:cubicBezTo>
                  <a:pt x="105" y="58"/>
                  <a:pt x="103" y="54"/>
                  <a:pt x="105" y="54"/>
                </a:cubicBezTo>
                <a:cubicBezTo>
                  <a:pt x="107" y="54"/>
                  <a:pt x="108" y="52"/>
                  <a:pt x="109" y="50"/>
                </a:cubicBezTo>
                <a:cubicBezTo>
                  <a:pt x="110" y="48"/>
                  <a:pt x="113" y="50"/>
                  <a:pt x="115" y="48"/>
                </a:cubicBezTo>
                <a:cubicBezTo>
                  <a:pt x="117" y="47"/>
                  <a:pt x="120" y="46"/>
                  <a:pt x="121" y="47"/>
                </a:cubicBezTo>
                <a:cubicBezTo>
                  <a:pt x="121" y="48"/>
                  <a:pt x="119" y="52"/>
                  <a:pt x="118" y="54"/>
                </a:cubicBezTo>
                <a:cubicBezTo>
                  <a:pt x="121" y="54"/>
                  <a:pt x="126" y="53"/>
                  <a:pt x="127" y="52"/>
                </a:cubicBezTo>
                <a:cubicBezTo>
                  <a:pt x="128" y="51"/>
                  <a:pt x="133" y="54"/>
                  <a:pt x="135" y="51"/>
                </a:cubicBezTo>
                <a:cubicBezTo>
                  <a:pt x="136" y="48"/>
                  <a:pt x="142" y="50"/>
                  <a:pt x="138" y="4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1" name="Freeform 144">
            <a:extLst>
              <a:ext uri="{FF2B5EF4-FFF2-40B4-BE49-F238E27FC236}">
                <a16:creationId xmlns:a16="http://schemas.microsoft.com/office/drawing/2014/main" id="{BB038A46-3286-4E8B-A8CC-0D9C0103DECA}"/>
              </a:ext>
            </a:extLst>
          </p:cNvPr>
          <p:cNvSpPr>
            <a:spLocks noEditPoints="1"/>
          </p:cNvSpPr>
          <p:nvPr/>
        </p:nvSpPr>
        <p:spPr bwMode="auto">
          <a:xfrm>
            <a:off x="5973644" y="2495664"/>
            <a:ext cx="526749" cy="827453"/>
          </a:xfrm>
          <a:custGeom>
            <a:avLst/>
            <a:gdLst>
              <a:gd name="T0" fmla="*/ 198 w 209"/>
              <a:gd name="T1" fmla="*/ 172 h 329"/>
              <a:gd name="T2" fmla="*/ 198 w 209"/>
              <a:gd name="T3" fmla="*/ 162 h 329"/>
              <a:gd name="T4" fmla="*/ 187 w 209"/>
              <a:gd name="T5" fmla="*/ 160 h 329"/>
              <a:gd name="T6" fmla="*/ 174 w 209"/>
              <a:gd name="T7" fmla="*/ 160 h 329"/>
              <a:gd name="T8" fmla="*/ 167 w 209"/>
              <a:gd name="T9" fmla="*/ 159 h 329"/>
              <a:gd name="T10" fmla="*/ 155 w 209"/>
              <a:gd name="T11" fmla="*/ 162 h 329"/>
              <a:gd name="T12" fmla="*/ 145 w 209"/>
              <a:gd name="T13" fmla="*/ 173 h 329"/>
              <a:gd name="T14" fmla="*/ 145 w 209"/>
              <a:gd name="T15" fmla="*/ 161 h 329"/>
              <a:gd name="T16" fmla="*/ 131 w 209"/>
              <a:gd name="T17" fmla="*/ 169 h 329"/>
              <a:gd name="T18" fmla="*/ 124 w 209"/>
              <a:gd name="T19" fmla="*/ 172 h 329"/>
              <a:gd name="T20" fmla="*/ 118 w 209"/>
              <a:gd name="T21" fmla="*/ 170 h 329"/>
              <a:gd name="T22" fmla="*/ 107 w 209"/>
              <a:gd name="T23" fmla="*/ 179 h 329"/>
              <a:gd name="T24" fmla="*/ 100 w 209"/>
              <a:gd name="T25" fmla="*/ 185 h 329"/>
              <a:gd name="T26" fmla="*/ 93 w 209"/>
              <a:gd name="T27" fmla="*/ 188 h 329"/>
              <a:gd name="T28" fmla="*/ 80 w 209"/>
              <a:gd name="T29" fmla="*/ 191 h 329"/>
              <a:gd name="T30" fmla="*/ 76 w 209"/>
              <a:gd name="T31" fmla="*/ 198 h 329"/>
              <a:gd name="T32" fmla="*/ 92 w 209"/>
              <a:gd name="T33" fmla="*/ 199 h 329"/>
              <a:gd name="T34" fmla="*/ 80 w 209"/>
              <a:gd name="T35" fmla="*/ 208 h 329"/>
              <a:gd name="T36" fmla="*/ 62 w 209"/>
              <a:gd name="T37" fmla="*/ 227 h 329"/>
              <a:gd name="T38" fmla="*/ 50 w 209"/>
              <a:gd name="T39" fmla="*/ 243 h 329"/>
              <a:gd name="T40" fmla="*/ 40 w 209"/>
              <a:gd name="T41" fmla="*/ 257 h 329"/>
              <a:gd name="T42" fmla="*/ 27 w 209"/>
              <a:gd name="T43" fmla="*/ 266 h 329"/>
              <a:gd name="T44" fmla="*/ 12 w 209"/>
              <a:gd name="T45" fmla="*/ 275 h 329"/>
              <a:gd name="T46" fmla="*/ 5 w 209"/>
              <a:gd name="T47" fmla="*/ 288 h 329"/>
              <a:gd name="T48" fmla="*/ 2 w 209"/>
              <a:gd name="T49" fmla="*/ 302 h 329"/>
              <a:gd name="T50" fmla="*/ 9 w 209"/>
              <a:gd name="T51" fmla="*/ 307 h 329"/>
              <a:gd name="T52" fmla="*/ 7 w 209"/>
              <a:gd name="T53" fmla="*/ 313 h 329"/>
              <a:gd name="T54" fmla="*/ 15 w 209"/>
              <a:gd name="T55" fmla="*/ 326 h 329"/>
              <a:gd name="T56" fmla="*/ 47 w 209"/>
              <a:gd name="T57" fmla="*/ 310 h 329"/>
              <a:gd name="T58" fmla="*/ 56 w 209"/>
              <a:gd name="T59" fmla="*/ 313 h 329"/>
              <a:gd name="T60" fmla="*/ 62 w 209"/>
              <a:gd name="T61" fmla="*/ 293 h 329"/>
              <a:gd name="T62" fmla="*/ 60 w 209"/>
              <a:gd name="T63" fmla="*/ 268 h 329"/>
              <a:gd name="T64" fmla="*/ 74 w 209"/>
              <a:gd name="T65" fmla="*/ 249 h 329"/>
              <a:gd name="T66" fmla="*/ 84 w 209"/>
              <a:gd name="T67" fmla="*/ 226 h 329"/>
              <a:gd name="T68" fmla="*/ 94 w 209"/>
              <a:gd name="T69" fmla="*/ 206 h 329"/>
              <a:gd name="T70" fmla="*/ 117 w 209"/>
              <a:gd name="T71" fmla="*/ 194 h 329"/>
              <a:gd name="T72" fmla="*/ 133 w 209"/>
              <a:gd name="T73" fmla="*/ 183 h 329"/>
              <a:gd name="T74" fmla="*/ 161 w 209"/>
              <a:gd name="T75" fmla="*/ 192 h 329"/>
              <a:gd name="T76" fmla="*/ 179 w 209"/>
              <a:gd name="T77" fmla="*/ 173 h 329"/>
              <a:gd name="T78" fmla="*/ 198 w 209"/>
              <a:gd name="T79" fmla="*/ 181 h 329"/>
              <a:gd name="T80" fmla="*/ 58 w 209"/>
              <a:gd name="T81" fmla="*/ 23 h 329"/>
              <a:gd name="T82" fmla="*/ 78 w 209"/>
              <a:gd name="T83" fmla="*/ 35 h 329"/>
              <a:gd name="T84" fmla="*/ 93 w 209"/>
              <a:gd name="T85" fmla="*/ 38 h 329"/>
              <a:gd name="T86" fmla="*/ 94 w 209"/>
              <a:gd name="T87" fmla="*/ 49 h 329"/>
              <a:gd name="T88" fmla="*/ 80 w 209"/>
              <a:gd name="T89" fmla="*/ 61 h 329"/>
              <a:gd name="T90" fmla="*/ 96 w 209"/>
              <a:gd name="T91" fmla="*/ 68 h 329"/>
              <a:gd name="T92" fmla="*/ 114 w 209"/>
              <a:gd name="T93" fmla="*/ 37 h 329"/>
              <a:gd name="T94" fmla="*/ 130 w 209"/>
              <a:gd name="T95" fmla="*/ 45 h 329"/>
              <a:gd name="T96" fmla="*/ 151 w 209"/>
              <a:gd name="T97" fmla="*/ 53 h 329"/>
              <a:gd name="T98" fmla="*/ 144 w 209"/>
              <a:gd name="T99" fmla="*/ 42 h 329"/>
              <a:gd name="T100" fmla="*/ 126 w 209"/>
              <a:gd name="T101" fmla="*/ 27 h 329"/>
              <a:gd name="T102" fmla="*/ 108 w 209"/>
              <a:gd name="T103" fmla="*/ 18 h 329"/>
              <a:gd name="T104" fmla="*/ 91 w 209"/>
              <a:gd name="T105" fmla="*/ 8 h 329"/>
              <a:gd name="T106" fmla="*/ 84 w 209"/>
              <a:gd name="T107" fmla="*/ 18 h 329"/>
              <a:gd name="T108" fmla="*/ 67 w 209"/>
              <a:gd name="T109" fmla="*/ 17 h 329"/>
              <a:gd name="T110" fmla="*/ 57 w 209"/>
              <a:gd name="T111" fmla="*/ 13 h 329"/>
              <a:gd name="T112" fmla="*/ 51 w 209"/>
              <a:gd name="T113" fmla="*/ 38 h 329"/>
              <a:gd name="T114" fmla="*/ 51 w 209"/>
              <a:gd name="T115" fmla="*/ 38 h 329"/>
              <a:gd name="T116" fmla="*/ 119 w 209"/>
              <a:gd name="T117" fmla="*/ 18 h 329"/>
              <a:gd name="T118" fmla="*/ 167 w 209"/>
              <a:gd name="T119" fmla="*/ 17 h 329"/>
              <a:gd name="T120" fmla="*/ 146 w 209"/>
              <a:gd name="T121" fmla="*/ 6 h 329"/>
              <a:gd name="T122" fmla="*/ 127 w 209"/>
              <a:gd name="T123" fmla="*/ 5 h 329"/>
              <a:gd name="T124" fmla="*/ 113 w 209"/>
              <a:gd name="T125" fmla="*/ 7 h 3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09" h="329">
                <a:moveTo>
                  <a:pt x="202" y="176"/>
                </a:moveTo>
                <a:cubicBezTo>
                  <a:pt x="202" y="178"/>
                  <a:pt x="199" y="177"/>
                  <a:pt x="199" y="175"/>
                </a:cubicBezTo>
                <a:cubicBezTo>
                  <a:pt x="199" y="174"/>
                  <a:pt x="194" y="172"/>
                  <a:pt x="193" y="171"/>
                </a:cubicBezTo>
                <a:cubicBezTo>
                  <a:pt x="193" y="171"/>
                  <a:pt x="196" y="171"/>
                  <a:pt x="198" y="172"/>
                </a:cubicBezTo>
                <a:cubicBezTo>
                  <a:pt x="199" y="173"/>
                  <a:pt x="201" y="172"/>
                  <a:pt x="203" y="170"/>
                </a:cubicBezTo>
                <a:cubicBezTo>
                  <a:pt x="205" y="168"/>
                  <a:pt x="208" y="170"/>
                  <a:pt x="208" y="168"/>
                </a:cubicBezTo>
                <a:cubicBezTo>
                  <a:pt x="209" y="166"/>
                  <a:pt x="205" y="165"/>
                  <a:pt x="204" y="164"/>
                </a:cubicBezTo>
                <a:cubicBezTo>
                  <a:pt x="203" y="163"/>
                  <a:pt x="201" y="161"/>
                  <a:pt x="198" y="162"/>
                </a:cubicBezTo>
                <a:cubicBezTo>
                  <a:pt x="195" y="162"/>
                  <a:pt x="195" y="161"/>
                  <a:pt x="194" y="160"/>
                </a:cubicBezTo>
                <a:cubicBezTo>
                  <a:pt x="192" y="158"/>
                  <a:pt x="188" y="161"/>
                  <a:pt x="188" y="164"/>
                </a:cubicBezTo>
                <a:cubicBezTo>
                  <a:pt x="188" y="167"/>
                  <a:pt x="185" y="167"/>
                  <a:pt x="186" y="165"/>
                </a:cubicBezTo>
                <a:cubicBezTo>
                  <a:pt x="187" y="163"/>
                  <a:pt x="184" y="161"/>
                  <a:pt x="187" y="160"/>
                </a:cubicBezTo>
                <a:cubicBezTo>
                  <a:pt x="189" y="160"/>
                  <a:pt x="188" y="156"/>
                  <a:pt x="183" y="156"/>
                </a:cubicBezTo>
                <a:cubicBezTo>
                  <a:pt x="179" y="155"/>
                  <a:pt x="177" y="159"/>
                  <a:pt x="178" y="160"/>
                </a:cubicBezTo>
                <a:cubicBezTo>
                  <a:pt x="179" y="161"/>
                  <a:pt x="175" y="167"/>
                  <a:pt x="173" y="167"/>
                </a:cubicBezTo>
                <a:cubicBezTo>
                  <a:pt x="172" y="167"/>
                  <a:pt x="174" y="162"/>
                  <a:pt x="174" y="160"/>
                </a:cubicBezTo>
                <a:cubicBezTo>
                  <a:pt x="173" y="157"/>
                  <a:pt x="172" y="159"/>
                  <a:pt x="169" y="163"/>
                </a:cubicBezTo>
                <a:cubicBezTo>
                  <a:pt x="165" y="166"/>
                  <a:pt x="163" y="170"/>
                  <a:pt x="161" y="170"/>
                </a:cubicBezTo>
                <a:cubicBezTo>
                  <a:pt x="159" y="171"/>
                  <a:pt x="159" y="167"/>
                  <a:pt x="162" y="165"/>
                </a:cubicBezTo>
                <a:cubicBezTo>
                  <a:pt x="165" y="163"/>
                  <a:pt x="165" y="159"/>
                  <a:pt x="167" y="159"/>
                </a:cubicBezTo>
                <a:cubicBezTo>
                  <a:pt x="169" y="159"/>
                  <a:pt x="169" y="156"/>
                  <a:pt x="166" y="156"/>
                </a:cubicBezTo>
                <a:cubicBezTo>
                  <a:pt x="164" y="155"/>
                  <a:pt x="163" y="158"/>
                  <a:pt x="162" y="159"/>
                </a:cubicBezTo>
                <a:cubicBezTo>
                  <a:pt x="161" y="160"/>
                  <a:pt x="156" y="158"/>
                  <a:pt x="156" y="159"/>
                </a:cubicBezTo>
                <a:cubicBezTo>
                  <a:pt x="156" y="160"/>
                  <a:pt x="154" y="160"/>
                  <a:pt x="155" y="162"/>
                </a:cubicBezTo>
                <a:cubicBezTo>
                  <a:pt x="156" y="163"/>
                  <a:pt x="154" y="165"/>
                  <a:pt x="153" y="163"/>
                </a:cubicBezTo>
                <a:cubicBezTo>
                  <a:pt x="152" y="161"/>
                  <a:pt x="149" y="162"/>
                  <a:pt x="148" y="165"/>
                </a:cubicBezTo>
                <a:cubicBezTo>
                  <a:pt x="146" y="167"/>
                  <a:pt x="144" y="167"/>
                  <a:pt x="146" y="168"/>
                </a:cubicBezTo>
                <a:cubicBezTo>
                  <a:pt x="147" y="169"/>
                  <a:pt x="147" y="172"/>
                  <a:pt x="145" y="173"/>
                </a:cubicBezTo>
                <a:cubicBezTo>
                  <a:pt x="143" y="173"/>
                  <a:pt x="144" y="167"/>
                  <a:pt x="142" y="167"/>
                </a:cubicBezTo>
                <a:cubicBezTo>
                  <a:pt x="140" y="168"/>
                  <a:pt x="141" y="164"/>
                  <a:pt x="144" y="164"/>
                </a:cubicBezTo>
                <a:cubicBezTo>
                  <a:pt x="146" y="164"/>
                  <a:pt x="148" y="161"/>
                  <a:pt x="148" y="160"/>
                </a:cubicBezTo>
                <a:cubicBezTo>
                  <a:pt x="147" y="159"/>
                  <a:pt x="145" y="159"/>
                  <a:pt x="145" y="161"/>
                </a:cubicBezTo>
                <a:cubicBezTo>
                  <a:pt x="145" y="163"/>
                  <a:pt x="141" y="162"/>
                  <a:pt x="138" y="162"/>
                </a:cubicBezTo>
                <a:cubicBezTo>
                  <a:pt x="135" y="162"/>
                  <a:pt x="136" y="166"/>
                  <a:pt x="139" y="167"/>
                </a:cubicBezTo>
                <a:cubicBezTo>
                  <a:pt x="142" y="169"/>
                  <a:pt x="138" y="171"/>
                  <a:pt x="137" y="169"/>
                </a:cubicBezTo>
                <a:cubicBezTo>
                  <a:pt x="135" y="168"/>
                  <a:pt x="132" y="168"/>
                  <a:pt x="131" y="169"/>
                </a:cubicBezTo>
                <a:cubicBezTo>
                  <a:pt x="129" y="170"/>
                  <a:pt x="135" y="172"/>
                  <a:pt x="135" y="173"/>
                </a:cubicBezTo>
                <a:cubicBezTo>
                  <a:pt x="135" y="174"/>
                  <a:pt x="132" y="172"/>
                  <a:pt x="131" y="173"/>
                </a:cubicBezTo>
                <a:cubicBezTo>
                  <a:pt x="131" y="174"/>
                  <a:pt x="127" y="172"/>
                  <a:pt x="127" y="170"/>
                </a:cubicBezTo>
                <a:cubicBezTo>
                  <a:pt x="127" y="168"/>
                  <a:pt x="121" y="171"/>
                  <a:pt x="124" y="172"/>
                </a:cubicBezTo>
                <a:cubicBezTo>
                  <a:pt x="127" y="172"/>
                  <a:pt x="126" y="174"/>
                  <a:pt x="126" y="177"/>
                </a:cubicBezTo>
                <a:cubicBezTo>
                  <a:pt x="126" y="180"/>
                  <a:pt x="123" y="178"/>
                  <a:pt x="124" y="175"/>
                </a:cubicBezTo>
                <a:cubicBezTo>
                  <a:pt x="124" y="173"/>
                  <a:pt x="121" y="173"/>
                  <a:pt x="119" y="175"/>
                </a:cubicBezTo>
                <a:cubicBezTo>
                  <a:pt x="117" y="176"/>
                  <a:pt x="119" y="172"/>
                  <a:pt x="118" y="170"/>
                </a:cubicBezTo>
                <a:cubicBezTo>
                  <a:pt x="117" y="168"/>
                  <a:pt x="115" y="170"/>
                  <a:pt x="113" y="171"/>
                </a:cubicBezTo>
                <a:cubicBezTo>
                  <a:pt x="110" y="171"/>
                  <a:pt x="109" y="171"/>
                  <a:pt x="111" y="173"/>
                </a:cubicBezTo>
                <a:cubicBezTo>
                  <a:pt x="112" y="175"/>
                  <a:pt x="112" y="177"/>
                  <a:pt x="110" y="177"/>
                </a:cubicBezTo>
                <a:cubicBezTo>
                  <a:pt x="108" y="176"/>
                  <a:pt x="107" y="177"/>
                  <a:pt x="107" y="179"/>
                </a:cubicBezTo>
                <a:cubicBezTo>
                  <a:pt x="108" y="180"/>
                  <a:pt x="105" y="181"/>
                  <a:pt x="104" y="179"/>
                </a:cubicBezTo>
                <a:cubicBezTo>
                  <a:pt x="104" y="177"/>
                  <a:pt x="100" y="178"/>
                  <a:pt x="99" y="180"/>
                </a:cubicBezTo>
                <a:cubicBezTo>
                  <a:pt x="98" y="182"/>
                  <a:pt x="94" y="183"/>
                  <a:pt x="95" y="185"/>
                </a:cubicBezTo>
                <a:cubicBezTo>
                  <a:pt x="95" y="187"/>
                  <a:pt x="98" y="184"/>
                  <a:pt x="100" y="185"/>
                </a:cubicBezTo>
                <a:cubicBezTo>
                  <a:pt x="102" y="185"/>
                  <a:pt x="100" y="187"/>
                  <a:pt x="101" y="188"/>
                </a:cubicBezTo>
                <a:cubicBezTo>
                  <a:pt x="102" y="189"/>
                  <a:pt x="102" y="191"/>
                  <a:pt x="100" y="190"/>
                </a:cubicBezTo>
                <a:cubicBezTo>
                  <a:pt x="99" y="188"/>
                  <a:pt x="96" y="188"/>
                  <a:pt x="96" y="190"/>
                </a:cubicBezTo>
                <a:cubicBezTo>
                  <a:pt x="96" y="193"/>
                  <a:pt x="94" y="190"/>
                  <a:pt x="93" y="188"/>
                </a:cubicBezTo>
                <a:cubicBezTo>
                  <a:pt x="91" y="186"/>
                  <a:pt x="90" y="191"/>
                  <a:pt x="88" y="190"/>
                </a:cubicBezTo>
                <a:cubicBezTo>
                  <a:pt x="87" y="189"/>
                  <a:pt x="91" y="185"/>
                  <a:pt x="90" y="184"/>
                </a:cubicBezTo>
                <a:cubicBezTo>
                  <a:pt x="89" y="182"/>
                  <a:pt x="88" y="185"/>
                  <a:pt x="85" y="187"/>
                </a:cubicBezTo>
                <a:cubicBezTo>
                  <a:pt x="83" y="190"/>
                  <a:pt x="79" y="190"/>
                  <a:pt x="80" y="191"/>
                </a:cubicBezTo>
                <a:cubicBezTo>
                  <a:pt x="81" y="193"/>
                  <a:pt x="77" y="193"/>
                  <a:pt x="77" y="196"/>
                </a:cubicBezTo>
                <a:cubicBezTo>
                  <a:pt x="76" y="198"/>
                  <a:pt x="70" y="199"/>
                  <a:pt x="67" y="201"/>
                </a:cubicBezTo>
                <a:cubicBezTo>
                  <a:pt x="63" y="203"/>
                  <a:pt x="68" y="204"/>
                  <a:pt x="70" y="201"/>
                </a:cubicBezTo>
                <a:cubicBezTo>
                  <a:pt x="72" y="199"/>
                  <a:pt x="72" y="200"/>
                  <a:pt x="76" y="198"/>
                </a:cubicBezTo>
                <a:cubicBezTo>
                  <a:pt x="79" y="196"/>
                  <a:pt x="82" y="195"/>
                  <a:pt x="83" y="195"/>
                </a:cubicBezTo>
                <a:cubicBezTo>
                  <a:pt x="85" y="196"/>
                  <a:pt x="87" y="197"/>
                  <a:pt x="88" y="195"/>
                </a:cubicBezTo>
                <a:cubicBezTo>
                  <a:pt x="90" y="193"/>
                  <a:pt x="92" y="193"/>
                  <a:pt x="93" y="194"/>
                </a:cubicBezTo>
                <a:cubicBezTo>
                  <a:pt x="95" y="196"/>
                  <a:pt x="91" y="197"/>
                  <a:pt x="92" y="199"/>
                </a:cubicBezTo>
                <a:cubicBezTo>
                  <a:pt x="94" y="201"/>
                  <a:pt x="90" y="202"/>
                  <a:pt x="90" y="200"/>
                </a:cubicBezTo>
                <a:cubicBezTo>
                  <a:pt x="90" y="198"/>
                  <a:pt x="88" y="197"/>
                  <a:pt x="87" y="198"/>
                </a:cubicBezTo>
                <a:cubicBezTo>
                  <a:pt x="86" y="200"/>
                  <a:pt x="85" y="202"/>
                  <a:pt x="83" y="202"/>
                </a:cubicBezTo>
                <a:cubicBezTo>
                  <a:pt x="82" y="202"/>
                  <a:pt x="80" y="205"/>
                  <a:pt x="80" y="208"/>
                </a:cubicBezTo>
                <a:cubicBezTo>
                  <a:pt x="80" y="210"/>
                  <a:pt x="77" y="208"/>
                  <a:pt x="77" y="210"/>
                </a:cubicBezTo>
                <a:cubicBezTo>
                  <a:pt x="77" y="213"/>
                  <a:pt x="73" y="217"/>
                  <a:pt x="70" y="220"/>
                </a:cubicBezTo>
                <a:cubicBezTo>
                  <a:pt x="66" y="223"/>
                  <a:pt x="69" y="224"/>
                  <a:pt x="68" y="226"/>
                </a:cubicBezTo>
                <a:cubicBezTo>
                  <a:pt x="67" y="228"/>
                  <a:pt x="63" y="226"/>
                  <a:pt x="62" y="227"/>
                </a:cubicBezTo>
                <a:cubicBezTo>
                  <a:pt x="61" y="228"/>
                  <a:pt x="63" y="233"/>
                  <a:pt x="61" y="235"/>
                </a:cubicBezTo>
                <a:cubicBezTo>
                  <a:pt x="59" y="236"/>
                  <a:pt x="61" y="238"/>
                  <a:pt x="61" y="240"/>
                </a:cubicBezTo>
                <a:cubicBezTo>
                  <a:pt x="61" y="242"/>
                  <a:pt x="56" y="239"/>
                  <a:pt x="56" y="241"/>
                </a:cubicBezTo>
                <a:cubicBezTo>
                  <a:pt x="56" y="243"/>
                  <a:pt x="52" y="242"/>
                  <a:pt x="50" y="243"/>
                </a:cubicBezTo>
                <a:cubicBezTo>
                  <a:pt x="49" y="243"/>
                  <a:pt x="53" y="246"/>
                  <a:pt x="55" y="248"/>
                </a:cubicBezTo>
                <a:cubicBezTo>
                  <a:pt x="57" y="249"/>
                  <a:pt x="53" y="251"/>
                  <a:pt x="52" y="249"/>
                </a:cubicBezTo>
                <a:cubicBezTo>
                  <a:pt x="52" y="247"/>
                  <a:pt x="49" y="250"/>
                  <a:pt x="45" y="251"/>
                </a:cubicBezTo>
                <a:cubicBezTo>
                  <a:pt x="42" y="253"/>
                  <a:pt x="43" y="256"/>
                  <a:pt x="40" y="257"/>
                </a:cubicBezTo>
                <a:cubicBezTo>
                  <a:pt x="37" y="257"/>
                  <a:pt x="38" y="261"/>
                  <a:pt x="36" y="263"/>
                </a:cubicBezTo>
                <a:cubicBezTo>
                  <a:pt x="34" y="264"/>
                  <a:pt x="35" y="259"/>
                  <a:pt x="32" y="259"/>
                </a:cubicBezTo>
                <a:cubicBezTo>
                  <a:pt x="29" y="259"/>
                  <a:pt x="29" y="261"/>
                  <a:pt x="31" y="264"/>
                </a:cubicBezTo>
                <a:cubicBezTo>
                  <a:pt x="33" y="266"/>
                  <a:pt x="28" y="264"/>
                  <a:pt x="27" y="266"/>
                </a:cubicBezTo>
                <a:cubicBezTo>
                  <a:pt x="25" y="269"/>
                  <a:pt x="20" y="268"/>
                  <a:pt x="19" y="269"/>
                </a:cubicBezTo>
                <a:cubicBezTo>
                  <a:pt x="18" y="271"/>
                  <a:pt x="22" y="271"/>
                  <a:pt x="23" y="273"/>
                </a:cubicBezTo>
                <a:cubicBezTo>
                  <a:pt x="24" y="274"/>
                  <a:pt x="19" y="273"/>
                  <a:pt x="16" y="273"/>
                </a:cubicBezTo>
                <a:cubicBezTo>
                  <a:pt x="14" y="272"/>
                  <a:pt x="14" y="276"/>
                  <a:pt x="12" y="275"/>
                </a:cubicBezTo>
                <a:cubicBezTo>
                  <a:pt x="10" y="275"/>
                  <a:pt x="7" y="278"/>
                  <a:pt x="8" y="279"/>
                </a:cubicBezTo>
                <a:cubicBezTo>
                  <a:pt x="10" y="281"/>
                  <a:pt x="7" y="281"/>
                  <a:pt x="5" y="280"/>
                </a:cubicBezTo>
                <a:cubicBezTo>
                  <a:pt x="4" y="279"/>
                  <a:pt x="2" y="282"/>
                  <a:pt x="2" y="284"/>
                </a:cubicBezTo>
                <a:cubicBezTo>
                  <a:pt x="1" y="286"/>
                  <a:pt x="5" y="287"/>
                  <a:pt x="5" y="288"/>
                </a:cubicBezTo>
                <a:cubicBezTo>
                  <a:pt x="5" y="289"/>
                  <a:pt x="2" y="290"/>
                  <a:pt x="4" y="291"/>
                </a:cubicBezTo>
                <a:cubicBezTo>
                  <a:pt x="6" y="291"/>
                  <a:pt x="4" y="293"/>
                  <a:pt x="3" y="294"/>
                </a:cubicBezTo>
                <a:cubicBezTo>
                  <a:pt x="1" y="294"/>
                  <a:pt x="1" y="296"/>
                  <a:pt x="3" y="297"/>
                </a:cubicBezTo>
                <a:cubicBezTo>
                  <a:pt x="4" y="299"/>
                  <a:pt x="0" y="300"/>
                  <a:pt x="2" y="302"/>
                </a:cubicBezTo>
                <a:cubicBezTo>
                  <a:pt x="4" y="305"/>
                  <a:pt x="6" y="302"/>
                  <a:pt x="6" y="304"/>
                </a:cubicBezTo>
                <a:cubicBezTo>
                  <a:pt x="7" y="306"/>
                  <a:pt x="10" y="304"/>
                  <a:pt x="12" y="301"/>
                </a:cubicBezTo>
                <a:cubicBezTo>
                  <a:pt x="15" y="299"/>
                  <a:pt x="16" y="304"/>
                  <a:pt x="14" y="304"/>
                </a:cubicBezTo>
                <a:cubicBezTo>
                  <a:pt x="11" y="304"/>
                  <a:pt x="9" y="305"/>
                  <a:pt x="9" y="307"/>
                </a:cubicBezTo>
                <a:cubicBezTo>
                  <a:pt x="10" y="309"/>
                  <a:pt x="6" y="309"/>
                  <a:pt x="6" y="306"/>
                </a:cubicBezTo>
                <a:cubicBezTo>
                  <a:pt x="6" y="304"/>
                  <a:pt x="2" y="307"/>
                  <a:pt x="3" y="309"/>
                </a:cubicBezTo>
                <a:cubicBezTo>
                  <a:pt x="5" y="311"/>
                  <a:pt x="3" y="312"/>
                  <a:pt x="3" y="314"/>
                </a:cubicBezTo>
                <a:cubicBezTo>
                  <a:pt x="3" y="315"/>
                  <a:pt x="6" y="315"/>
                  <a:pt x="7" y="313"/>
                </a:cubicBezTo>
                <a:cubicBezTo>
                  <a:pt x="9" y="311"/>
                  <a:pt x="11" y="311"/>
                  <a:pt x="12" y="313"/>
                </a:cubicBezTo>
                <a:cubicBezTo>
                  <a:pt x="13" y="315"/>
                  <a:pt x="10" y="314"/>
                  <a:pt x="10" y="317"/>
                </a:cubicBezTo>
                <a:cubicBezTo>
                  <a:pt x="10" y="319"/>
                  <a:pt x="8" y="317"/>
                  <a:pt x="6" y="319"/>
                </a:cubicBezTo>
                <a:cubicBezTo>
                  <a:pt x="5" y="321"/>
                  <a:pt x="12" y="325"/>
                  <a:pt x="15" y="326"/>
                </a:cubicBezTo>
                <a:cubicBezTo>
                  <a:pt x="17" y="326"/>
                  <a:pt x="19" y="329"/>
                  <a:pt x="24" y="328"/>
                </a:cubicBezTo>
                <a:cubicBezTo>
                  <a:pt x="29" y="328"/>
                  <a:pt x="38" y="319"/>
                  <a:pt x="39" y="317"/>
                </a:cubicBezTo>
                <a:cubicBezTo>
                  <a:pt x="40" y="316"/>
                  <a:pt x="43" y="317"/>
                  <a:pt x="45" y="316"/>
                </a:cubicBezTo>
                <a:cubicBezTo>
                  <a:pt x="47" y="315"/>
                  <a:pt x="45" y="311"/>
                  <a:pt x="47" y="310"/>
                </a:cubicBezTo>
                <a:cubicBezTo>
                  <a:pt x="48" y="310"/>
                  <a:pt x="49" y="314"/>
                  <a:pt x="50" y="315"/>
                </a:cubicBezTo>
                <a:cubicBezTo>
                  <a:pt x="51" y="315"/>
                  <a:pt x="52" y="316"/>
                  <a:pt x="52" y="318"/>
                </a:cubicBezTo>
                <a:cubicBezTo>
                  <a:pt x="53" y="318"/>
                  <a:pt x="54" y="318"/>
                  <a:pt x="54" y="319"/>
                </a:cubicBezTo>
                <a:cubicBezTo>
                  <a:pt x="56" y="320"/>
                  <a:pt x="56" y="315"/>
                  <a:pt x="56" y="313"/>
                </a:cubicBezTo>
                <a:cubicBezTo>
                  <a:pt x="56" y="312"/>
                  <a:pt x="58" y="309"/>
                  <a:pt x="57" y="307"/>
                </a:cubicBezTo>
                <a:cubicBezTo>
                  <a:pt x="57" y="305"/>
                  <a:pt x="62" y="306"/>
                  <a:pt x="63" y="305"/>
                </a:cubicBezTo>
                <a:cubicBezTo>
                  <a:pt x="64" y="303"/>
                  <a:pt x="64" y="298"/>
                  <a:pt x="62" y="297"/>
                </a:cubicBezTo>
                <a:cubicBezTo>
                  <a:pt x="61" y="296"/>
                  <a:pt x="60" y="293"/>
                  <a:pt x="62" y="293"/>
                </a:cubicBezTo>
                <a:cubicBezTo>
                  <a:pt x="64" y="293"/>
                  <a:pt x="65" y="292"/>
                  <a:pt x="65" y="289"/>
                </a:cubicBezTo>
                <a:cubicBezTo>
                  <a:pt x="65" y="286"/>
                  <a:pt x="60" y="287"/>
                  <a:pt x="60" y="283"/>
                </a:cubicBezTo>
                <a:cubicBezTo>
                  <a:pt x="59" y="280"/>
                  <a:pt x="62" y="280"/>
                  <a:pt x="60" y="276"/>
                </a:cubicBezTo>
                <a:cubicBezTo>
                  <a:pt x="58" y="272"/>
                  <a:pt x="61" y="270"/>
                  <a:pt x="60" y="268"/>
                </a:cubicBezTo>
                <a:cubicBezTo>
                  <a:pt x="59" y="266"/>
                  <a:pt x="59" y="264"/>
                  <a:pt x="61" y="260"/>
                </a:cubicBezTo>
                <a:cubicBezTo>
                  <a:pt x="63" y="256"/>
                  <a:pt x="67" y="254"/>
                  <a:pt x="69" y="254"/>
                </a:cubicBezTo>
                <a:cubicBezTo>
                  <a:pt x="70" y="255"/>
                  <a:pt x="73" y="256"/>
                  <a:pt x="74" y="254"/>
                </a:cubicBezTo>
                <a:cubicBezTo>
                  <a:pt x="75" y="252"/>
                  <a:pt x="75" y="250"/>
                  <a:pt x="74" y="249"/>
                </a:cubicBezTo>
                <a:cubicBezTo>
                  <a:pt x="73" y="249"/>
                  <a:pt x="70" y="248"/>
                  <a:pt x="72" y="245"/>
                </a:cubicBezTo>
                <a:cubicBezTo>
                  <a:pt x="75" y="242"/>
                  <a:pt x="77" y="238"/>
                  <a:pt x="78" y="235"/>
                </a:cubicBezTo>
                <a:cubicBezTo>
                  <a:pt x="78" y="232"/>
                  <a:pt x="77" y="229"/>
                  <a:pt x="78" y="228"/>
                </a:cubicBezTo>
                <a:cubicBezTo>
                  <a:pt x="79" y="227"/>
                  <a:pt x="82" y="228"/>
                  <a:pt x="84" y="226"/>
                </a:cubicBezTo>
                <a:cubicBezTo>
                  <a:pt x="86" y="225"/>
                  <a:pt x="85" y="223"/>
                  <a:pt x="86" y="222"/>
                </a:cubicBezTo>
                <a:cubicBezTo>
                  <a:pt x="87" y="220"/>
                  <a:pt x="88" y="217"/>
                  <a:pt x="90" y="215"/>
                </a:cubicBezTo>
                <a:cubicBezTo>
                  <a:pt x="91" y="214"/>
                  <a:pt x="93" y="213"/>
                  <a:pt x="92" y="211"/>
                </a:cubicBezTo>
                <a:cubicBezTo>
                  <a:pt x="91" y="210"/>
                  <a:pt x="94" y="208"/>
                  <a:pt x="94" y="206"/>
                </a:cubicBezTo>
                <a:cubicBezTo>
                  <a:pt x="94" y="203"/>
                  <a:pt x="98" y="201"/>
                  <a:pt x="100" y="201"/>
                </a:cubicBezTo>
                <a:cubicBezTo>
                  <a:pt x="103" y="201"/>
                  <a:pt x="106" y="201"/>
                  <a:pt x="106" y="199"/>
                </a:cubicBezTo>
                <a:cubicBezTo>
                  <a:pt x="106" y="196"/>
                  <a:pt x="105" y="191"/>
                  <a:pt x="108" y="193"/>
                </a:cubicBezTo>
                <a:cubicBezTo>
                  <a:pt x="112" y="194"/>
                  <a:pt x="114" y="193"/>
                  <a:pt x="117" y="194"/>
                </a:cubicBezTo>
                <a:cubicBezTo>
                  <a:pt x="119" y="196"/>
                  <a:pt x="122" y="196"/>
                  <a:pt x="122" y="193"/>
                </a:cubicBezTo>
                <a:cubicBezTo>
                  <a:pt x="122" y="190"/>
                  <a:pt x="123" y="185"/>
                  <a:pt x="127" y="187"/>
                </a:cubicBezTo>
                <a:cubicBezTo>
                  <a:pt x="127" y="187"/>
                  <a:pt x="127" y="187"/>
                  <a:pt x="127" y="187"/>
                </a:cubicBezTo>
                <a:cubicBezTo>
                  <a:pt x="128" y="185"/>
                  <a:pt x="131" y="183"/>
                  <a:pt x="133" y="183"/>
                </a:cubicBezTo>
                <a:cubicBezTo>
                  <a:pt x="136" y="184"/>
                  <a:pt x="138" y="189"/>
                  <a:pt x="141" y="190"/>
                </a:cubicBezTo>
                <a:cubicBezTo>
                  <a:pt x="145" y="191"/>
                  <a:pt x="149" y="192"/>
                  <a:pt x="150" y="190"/>
                </a:cubicBezTo>
                <a:cubicBezTo>
                  <a:pt x="151" y="188"/>
                  <a:pt x="154" y="191"/>
                  <a:pt x="156" y="191"/>
                </a:cubicBezTo>
                <a:cubicBezTo>
                  <a:pt x="159" y="190"/>
                  <a:pt x="159" y="195"/>
                  <a:pt x="161" y="192"/>
                </a:cubicBezTo>
                <a:cubicBezTo>
                  <a:pt x="163" y="189"/>
                  <a:pt x="161" y="187"/>
                  <a:pt x="164" y="187"/>
                </a:cubicBezTo>
                <a:cubicBezTo>
                  <a:pt x="168" y="188"/>
                  <a:pt x="166" y="183"/>
                  <a:pt x="166" y="180"/>
                </a:cubicBezTo>
                <a:cubicBezTo>
                  <a:pt x="166" y="178"/>
                  <a:pt x="171" y="177"/>
                  <a:pt x="171" y="175"/>
                </a:cubicBezTo>
                <a:cubicBezTo>
                  <a:pt x="171" y="173"/>
                  <a:pt x="178" y="175"/>
                  <a:pt x="179" y="173"/>
                </a:cubicBezTo>
                <a:cubicBezTo>
                  <a:pt x="180" y="172"/>
                  <a:pt x="184" y="170"/>
                  <a:pt x="185" y="173"/>
                </a:cubicBezTo>
                <a:cubicBezTo>
                  <a:pt x="187" y="176"/>
                  <a:pt x="193" y="177"/>
                  <a:pt x="194" y="179"/>
                </a:cubicBezTo>
                <a:cubicBezTo>
                  <a:pt x="194" y="180"/>
                  <a:pt x="194" y="182"/>
                  <a:pt x="194" y="183"/>
                </a:cubicBezTo>
                <a:cubicBezTo>
                  <a:pt x="195" y="182"/>
                  <a:pt x="196" y="181"/>
                  <a:pt x="198" y="181"/>
                </a:cubicBezTo>
                <a:cubicBezTo>
                  <a:pt x="200" y="181"/>
                  <a:pt x="202" y="178"/>
                  <a:pt x="204" y="178"/>
                </a:cubicBezTo>
                <a:cubicBezTo>
                  <a:pt x="206" y="179"/>
                  <a:pt x="208" y="178"/>
                  <a:pt x="208" y="175"/>
                </a:cubicBezTo>
                <a:cubicBezTo>
                  <a:pt x="206" y="174"/>
                  <a:pt x="203" y="174"/>
                  <a:pt x="202" y="176"/>
                </a:cubicBezTo>
                <a:close/>
                <a:moveTo>
                  <a:pt x="58" y="23"/>
                </a:moveTo>
                <a:cubicBezTo>
                  <a:pt x="62" y="24"/>
                  <a:pt x="55" y="28"/>
                  <a:pt x="54" y="31"/>
                </a:cubicBezTo>
                <a:cubicBezTo>
                  <a:pt x="53" y="35"/>
                  <a:pt x="59" y="38"/>
                  <a:pt x="62" y="40"/>
                </a:cubicBezTo>
                <a:cubicBezTo>
                  <a:pt x="65" y="43"/>
                  <a:pt x="71" y="42"/>
                  <a:pt x="73" y="41"/>
                </a:cubicBezTo>
                <a:cubicBezTo>
                  <a:pt x="76" y="39"/>
                  <a:pt x="75" y="34"/>
                  <a:pt x="78" y="35"/>
                </a:cubicBezTo>
                <a:cubicBezTo>
                  <a:pt x="81" y="35"/>
                  <a:pt x="79" y="32"/>
                  <a:pt x="82" y="31"/>
                </a:cubicBezTo>
                <a:cubicBezTo>
                  <a:pt x="84" y="30"/>
                  <a:pt x="85" y="33"/>
                  <a:pt x="83" y="36"/>
                </a:cubicBezTo>
                <a:cubicBezTo>
                  <a:pt x="80" y="38"/>
                  <a:pt x="86" y="38"/>
                  <a:pt x="89" y="35"/>
                </a:cubicBezTo>
                <a:cubicBezTo>
                  <a:pt x="93" y="32"/>
                  <a:pt x="93" y="35"/>
                  <a:pt x="93" y="38"/>
                </a:cubicBezTo>
                <a:cubicBezTo>
                  <a:pt x="92" y="41"/>
                  <a:pt x="85" y="39"/>
                  <a:pt x="83" y="42"/>
                </a:cubicBezTo>
                <a:cubicBezTo>
                  <a:pt x="81" y="45"/>
                  <a:pt x="74" y="43"/>
                  <a:pt x="70" y="46"/>
                </a:cubicBezTo>
                <a:cubicBezTo>
                  <a:pt x="67" y="50"/>
                  <a:pt x="73" y="50"/>
                  <a:pt x="78" y="49"/>
                </a:cubicBezTo>
                <a:cubicBezTo>
                  <a:pt x="82" y="48"/>
                  <a:pt x="91" y="48"/>
                  <a:pt x="94" y="49"/>
                </a:cubicBezTo>
                <a:cubicBezTo>
                  <a:pt x="97" y="49"/>
                  <a:pt x="92" y="50"/>
                  <a:pt x="86" y="50"/>
                </a:cubicBezTo>
                <a:cubicBezTo>
                  <a:pt x="81" y="50"/>
                  <a:pt x="79" y="52"/>
                  <a:pt x="80" y="53"/>
                </a:cubicBezTo>
                <a:cubicBezTo>
                  <a:pt x="80" y="55"/>
                  <a:pt x="72" y="52"/>
                  <a:pt x="72" y="55"/>
                </a:cubicBezTo>
                <a:cubicBezTo>
                  <a:pt x="71" y="58"/>
                  <a:pt x="79" y="60"/>
                  <a:pt x="80" y="61"/>
                </a:cubicBezTo>
                <a:cubicBezTo>
                  <a:pt x="81" y="63"/>
                  <a:pt x="86" y="62"/>
                  <a:pt x="88" y="62"/>
                </a:cubicBezTo>
                <a:cubicBezTo>
                  <a:pt x="89" y="63"/>
                  <a:pt x="84" y="65"/>
                  <a:pt x="84" y="65"/>
                </a:cubicBezTo>
                <a:cubicBezTo>
                  <a:pt x="83" y="66"/>
                  <a:pt x="89" y="68"/>
                  <a:pt x="90" y="69"/>
                </a:cubicBezTo>
                <a:cubicBezTo>
                  <a:pt x="91" y="71"/>
                  <a:pt x="96" y="70"/>
                  <a:pt x="96" y="68"/>
                </a:cubicBezTo>
                <a:cubicBezTo>
                  <a:pt x="95" y="65"/>
                  <a:pt x="99" y="55"/>
                  <a:pt x="105" y="53"/>
                </a:cubicBezTo>
                <a:cubicBezTo>
                  <a:pt x="110" y="51"/>
                  <a:pt x="107" y="50"/>
                  <a:pt x="108" y="46"/>
                </a:cubicBezTo>
                <a:cubicBezTo>
                  <a:pt x="109" y="43"/>
                  <a:pt x="113" y="46"/>
                  <a:pt x="112" y="43"/>
                </a:cubicBezTo>
                <a:cubicBezTo>
                  <a:pt x="110" y="41"/>
                  <a:pt x="111" y="40"/>
                  <a:pt x="114" y="37"/>
                </a:cubicBezTo>
                <a:cubicBezTo>
                  <a:pt x="118" y="33"/>
                  <a:pt x="120" y="36"/>
                  <a:pt x="124" y="34"/>
                </a:cubicBezTo>
                <a:cubicBezTo>
                  <a:pt x="128" y="32"/>
                  <a:pt x="130" y="35"/>
                  <a:pt x="126" y="36"/>
                </a:cubicBezTo>
                <a:cubicBezTo>
                  <a:pt x="122" y="36"/>
                  <a:pt x="124" y="40"/>
                  <a:pt x="127" y="42"/>
                </a:cubicBezTo>
                <a:cubicBezTo>
                  <a:pt x="130" y="43"/>
                  <a:pt x="127" y="44"/>
                  <a:pt x="130" y="45"/>
                </a:cubicBezTo>
                <a:cubicBezTo>
                  <a:pt x="132" y="45"/>
                  <a:pt x="132" y="49"/>
                  <a:pt x="128" y="52"/>
                </a:cubicBezTo>
                <a:cubicBezTo>
                  <a:pt x="125" y="56"/>
                  <a:pt x="129" y="56"/>
                  <a:pt x="136" y="54"/>
                </a:cubicBezTo>
                <a:cubicBezTo>
                  <a:pt x="143" y="51"/>
                  <a:pt x="139" y="56"/>
                  <a:pt x="141" y="58"/>
                </a:cubicBezTo>
                <a:cubicBezTo>
                  <a:pt x="142" y="60"/>
                  <a:pt x="148" y="56"/>
                  <a:pt x="151" y="53"/>
                </a:cubicBezTo>
                <a:cubicBezTo>
                  <a:pt x="154" y="50"/>
                  <a:pt x="158" y="50"/>
                  <a:pt x="158" y="48"/>
                </a:cubicBezTo>
                <a:cubicBezTo>
                  <a:pt x="157" y="46"/>
                  <a:pt x="154" y="46"/>
                  <a:pt x="152" y="47"/>
                </a:cubicBezTo>
                <a:cubicBezTo>
                  <a:pt x="149" y="48"/>
                  <a:pt x="143" y="47"/>
                  <a:pt x="145" y="45"/>
                </a:cubicBezTo>
                <a:cubicBezTo>
                  <a:pt x="147" y="43"/>
                  <a:pt x="147" y="42"/>
                  <a:pt x="144" y="42"/>
                </a:cubicBezTo>
                <a:cubicBezTo>
                  <a:pt x="141" y="43"/>
                  <a:pt x="135" y="41"/>
                  <a:pt x="138" y="40"/>
                </a:cubicBezTo>
                <a:cubicBezTo>
                  <a:pt x="140" y="39"/>
                  <a:pt x="136" y="35"/>
                  <a:pt x="133" y="35"/>
                </a:cubicBezTo>
                <a:cubicBezTo>
                  <a:pt x="131" y="36"/>
                  <a:pt x="131" y="33"/>
                  <a:pt x="132" y="31"/>
                </a:cubicBezTo>
                <a:cubicBezTo>
                  <a:pt x="132" y="29"/>
                  <a:pt x="124" y="28"/>
                  <a:pt x="126" y="27"/>
                </a:cubicBezTo>
                <a:cubicBezTo>
                  <a:pt x="127" y="27"/>
                  <a:pt x="123" y="25"/>
                  <a:pt x="122" y="26"/>
                </a:cubicBezTo>
                <a:cubicBezTo>
                  <a:pt x="121" y="28"/>
                  <a:pt x="119" y="27"/>
                  <a:pt x="119" y="25"/>
                </a:cubicBezTo>
                <a:cubicBezTo>
                  <a:pt x="119" y="23"/>
                  <a:pt x="113" y="24"/>
                  <a:pt x="111" y="24"/>
                </a:cubicBezTo>
                <a:cubicBezTo>
                  <a:pt x="109" y="24"/>
                  <a:pt x="110" y="19"/>
                  <a:pt x="108" y="18"/>
                </a:cubicBezTo>
                <a:cubicBezTo>
                  <a:pt x="106" y="16"/>
                  <a:pt x="103" y="21"/>
                  <a:pt x="101" y="20"/>
                </a:cubicBezTo>
                <a:cubicBezTo>
                  <a:pt x="100" y="20"/>
                  <a:pt x="103" y="17"/>
                  <a:pt x="103" y="15"/>
                </a:cubicBezTo>
                <a:cubicBezTo>
                  <a:pt x="104" y="13"/>
                  <a:pt x="96" y="10"/>
                  <a:pt x="95" y="12"/>
                </a:cubicBezTo>
                <a:cubicBezTo>
                  <a:pt x="94" y="14"/>
                  <a:pt x="93" y="9"/>
                  <a:pt x="91" y="8"/>
                </a:cubicBezTo>
                <a:cubicBezTo>
                  <a:pt x="89" y="8"/>
                  <a:pt x="90" y="12"/>
                  <a:pt x="89" y="12"/>
                </a:cubicBezTo>
                <a:cubicBezTo>
                  <a:pt x="87" y="12"/>
                  <a:pt x="85" y="14"/>
                  <a:pt x="88" y="16"/>
                </a:cubicBezTo>
                <a:cubicBezTo>
                  <a:pt x="90" y="18"/>
                  <a:pt x="93" y="27"/>
                  <a:pt x="93" y="28"/>
                </a:cubicBezTo>
                <a:cubicBezTo>
                  <a:pt x="92" y="29"/>
                  <a:pt x="84" y="22"/>
                  <a:pt x="84" y="18"/>
                </a:cubicBezTo>
                <a:cubicBezTo>
                  <a:pt x="83" y="14"/>
                  <a:pt x="79" y="11"/>
                  <a:pt x="78" y="14"/>
                </a:cubicBezTo>
                <a:cubicBezTo>
                  <a:pt x="77" y="16"/>
                  <a:pt x="74" y="17"/>
                  <a:pt x="75" y="20"/>
                </a:cubicBezTo>
                <a:cubicBezTo>
                  <a:pt x="76" y="23"/>
                  <a:pt x="73" y="24"/>
                  <a:pt x="73" y="22"/>
                </a:cubicBezTo>
                <a:cubicBezTo>
                  <a:pt x="73" y="19"/>
                  <a:pt x="68" y="17"/>
                  <a:pt x="67" y="17"/>
                </a:cubicBezTo>
                <a:cubicBezTo>
                  <a:pt x="65" y="17"/>
                  <a:pt x="71" y="15"/>
                  <a:pt x="74" y="14"/>
                </a:cubicBezTo>
                <a:cubicBezTo>
                  <a:pt x="76" y="13"/>
                  <a:pt x="71" y="11"/>
                  <a:pt x="69" y="13"/>
                </a:cubicBezTo>
                <a:cubicBezTo>
                  <a:pt x="67" y="14"/>
                  <a:pt x="64" y="12"/>
                  <a:pt x="62" y="14"/>
                </a:cubicBezTo>
                <a:cubicBezTo>
                  <a:pt x="61" y="16"/>
                  <a:pt x="59" y="14"/>
                  <a:pt x="57" y="13"/>
                </a:cubicBezTo>
                <a:cubicBezTo>
                  <a:pt x="54" y="13"/>
                  <a:pt x="52" y="17"/>
                  <a:pt x="50" y="16"/>
                </a:cubicBezTo>
                <a:cubicBezTo>
                  <a:pt x="48" y="15"/>
                  <a:pt x="47" y="20"/>
                  <a:pt x="50" y="24"/>
                </a:cubicBezTo>
                <a:cubicBezTo>
                  <a:pt x="53" y="28"/>
                  <a:pt x="55" y="23"/>
                  <a:pt x="58" y="23"/>
                </a:cubicBezTo>
                <a:close/>
                <a:moveTo>
                  <a:pt x="51" y="38"/>
                </a:moveTo>
                <a:cubicBezTo>
                  <a:pt x="53" y="38"/>
                  <a:pt x="55" y="42"/>
                  <a:pt x="57" y="42"/>
                </a:cubicBezTo>
                <a:cubicBezTo>
                  <a:pt x="58" y="42"/>
                  <a:pt x="54" y="37"/>
                  <a:pt x="52" y="35"/>
                </a:cubicBezTo>
                <a:cubicBezTo>
                  <a:pt x="49" y="32"/>
                  <a:pt x="49" y="30"/>
                  <a:pt x="46" y="31"/>
                </a:cubicBezTo>
                <a:cubicBezTo>
                  <a:pt x="43" y="32"/>
                  <a:pt x="49" y="37"/>
                  <a:pt x="51" y="38"/>
                </a:cubicBezTo>
                <a:close/>
                <a:moveTo>
                  <a:pt x="108" y="9"/>
                </a:moveTo>
                <a:cubicBezTo>
                  <a:pt x="109" y="10"/>
                  <a:pt x="105" y="10"/>
                  <a:pt x="107" y="12"/>
                </a:cubicBezTo>
                <a:cubicBezTo>
                  <a:pt x="112" y="17"/>
                  <a:pt x="133" y="11"/>
                  <a:pt x="136" y="13"/>
                </a:cubicBezTo>
                <a:cubicBezTo>
                  <a:pt x="139" y="14"/>
                  <a:pt x="119" y="16"/>
                  <a:pt x="119" y="18"/>
                </a:cubicBezTo>
                <a:cubicBezTo>
                  <a:pt x="120" y="21"/>
                  <a:pt x="137" y="22"/>
                  <a:pt x="138" y="21"/>
                </a:cubicBezTo>
                <a:cubicBezTo>
                  <a:pt x="140" y="20"/>
                  <a:pt x="142" y="24"/>
                  <a:pt x="148" y="24"/>
                </a:cubicBezTo>
                <a:cubicBezTo>
                  <a:pt x="154" y="25"/>
                  <a:pt x="153" y="22"/>
                  <a:pt x="157" y="22"/>
                </a:cubicBezTo>
                <a:cubicBezTo>
                  <a:pt x="161" y="22"/>
                  <a:pt x="167" y="20"/>
                  <a:pt x="167" y="17"/>
                </a:cubicBezTo>
                <a:cubicBezTo>
                  <a:pt x="168" y="15"/>
                  <a:pt x="180" y="12"/>
                  <a:pt x="178" y="8"/>
                </a:cubicBezTo>
                <a:cubicBezTo>
                  <a:pt x="177" y="4"/>
                  <a:pt x="166" y="7"/>
                  <a:pt x="163" y="5"/>
                </a:cubicBezTo>
                <a:cubicBezTo>
                  <a:pt x="159" y="4"/>
                  <a:pt x="152" y="2"/>
                  <a:pt x="151" y="4"/>
                </a:cubicBezTo>
                <a:cubicBezTo>
                  <a:pt x="149" y="7"/>
                  <a:pt x="147" y="7"/>
                  <a:pt x="146" y="6"/>
                </a:cubicBezTo>
                <a:cubicBezTo>
                  <a:pt x="145" y="5"/>
                  <a:pt x="147" y="0"/>
                  <a:pt x="142" y="1"/>
                </a:cubicBezTo>
                <a:cubicBezTo>
                  <a:pt x="136" y="3"/>
                  <a:pt x="141" y="8"/>
                  <a:pt x="140" y="9"/>
                </a:cubicBezTo>
                <a:cubicBezTo>
                  <a:pt x="139" y="10"/>
                  <a:pt x="134" y="8"/>
                  <a:pt x="134" y="5"/>
                </a:cubicBezTo>
                <a:cubicBezTo>
                  <a:pt x="133" y="3"/>
                  <a:pt x="128" y="8"/>
                  <a:pt x="127" y="5"/>
                </a:cubicBezTo>
                <a:cubicBezTo>
                  <a:pt x="126" y="2"/>
                  <a:pt x="120" y="0"/>
                  <a:pt x="118" y="0"/>
                </a:cubicBezTo>
                <a:cubicBezTo>
                  <a:pt x="117" y="0"/>
                  <a:pt x="120" y="2"/>
                  <a:pt x="119" y="4"/>
                </a:cubicBezTo>
                <a:cubicBezTo>
                  <a:pt x="118" y="5"/>
                  <a:pt x="114" y="2"/>
                  <a:pt x="113" y="2"/>
                </a:cubicBezTo>
                <a:cubicBezTo>
                  <a:pt x="112" y="2"/>
                  <a:pt x="114" y="5"/>
                  <a:pt x="113" y="7"/>
                </a:cubicBezTo>
                <a:cubicBezTo>
                  <a:pt x="113" y="8"/>
                  <a:pt x="110" y="2"/>
                  <a:pt x="107" y="2"/>
                </a:cubicBezTo>
                <a:cubicBezTo>
                  <a:pt x="105" y="2"/>
                  <a:pt x="106" y="5"/>
                  <a:pt x="104" y="5"/>
                </a:cubicBezTo>
                <a:cubicBezTo>
                  <a:pt x="102" y="5"/>
                  <a:pt x="106" y="8"/>
                  <a:pt x="108" y="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Freeform 145">
            <a:extLst>
              <a:ext uri="{FF2B5EF4-FFF2-40B4-BE49-F238E27FC236}">
                <a16:creationId xmlns:a16="http://schemas.microsoft.com/office/drawing/2014/main" id="{C2A8BC8B-3167-4596-A2FA-405DA810558E}"/>
              </a:ext>
            </a:extLst>
          </p:cNvPr>
          <p:cNvSpPr>
            <a:spLocks/>
          </p:cNvSpPr>
          <p:nvPr/>
        </p:nvSpPr>
        <p:spPr bwMode="auto">
          <a:xfrm>
            <a:off x="9687846" y="3157211"/>
            <a:ext cx="68437" cy="24886"/>
          </a:xfrm>
          <a:custGeom>
            <a:avLst/>
            <a:gdLst>
              <a:gd name="T0" fmla="*/ 12 w 27"/>
              <a:gd name="T1" fmla="*/ 1 h 10"/>
              <a:gd name="T2" fmla="*/ 2 w 27"/>
              <a:gd name="T3" fmla="*/ 4 h 10"/>
              <a:gd name="T4" fmla="*/ 17 w 27"/>
              <a:gd name="T5" fmla="*/ 7 h 10"/>
              <a:gd name="T6" fmla="*/ 27 w 27"/>
              <a:gd name="T7" fmla="*/ 6 h 10"/>
              <a:gd name="T8" fmla="*/ 12 w 27"/>
              <a:gd name="T9" fmla="*/ 1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10">
                <a:moveTo>
                  <a:pt x="12" y="1"/>
                </a:moveTo>
                <a:cubicBezTo>
                  <a:pt x="10" y="2"/>
                  <a:pt x="0" y="1"/>
                  <a:pt x="2" y="4"/>
                </a:cubicBezTo>
                <a:cubicBezTo>
                  <a:pt x="4" y="6"/>
                  <a:pt x="13" y="5"/>
                  <a:pt x="17" y="7"/>
                </a:cubicBezTo>
                <a:cubicBezTo>
                  <a:pt x="21" y="10"/>
                  <a:pt x="27" y="8"/>
                  <a:pt x="27" y="6"/>
                </a:cubicBezTo>
                <a:cubicBezTo>
                  <a:pt x="27" y="4"/>
                  <a:pt x="14" y="0"/>
                  <a:pt x="12" y="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Freeform 146">
            <a:extLst>
              <a:ext uri="{FF2B5EF4-FFF2-40B4-BE49-F238E27FC236}">
                <a16:creationId xmlns:a16="http://schemas.microsoft.com/office/drawing/2014/main" id="{BEF7D508-7CBE-4A25-B9AD-5E9DF0D03451}"/>
              </a:ext>
            </a:extLst>
          </p:cNvPr>
          <p:cNvSpPr>
            <a:spLocks noEditPoints="1"/>
          </p:cNvSpPr>
          <p:nvPr/>
        </p:nvSpPr>
        <p:spPr bwMode="auto">
          <a:xfrm>
            <a:off x="8482961" y="3667369"/>
            <a:ext cx="348401" cy="346328"/>
          </a:xfrm>
          <a:custGeom>
            <a:avLst/>
            <a:gdLst>
              <a:gd name="T0" fmla="*/ 122 w 138"/>
              <a:gd name="T1" fmla="*/ 17 h 138"/>
              <a:gd name="T2" fmla="*/ 100 w 138"/>
              <a:gd name="T3" fmla="*/ 6 h 138"/>
              <a:gd name="T4" fmla="*/ 97 w 138"/>
              <a:gd name="T5" fmla="*/ 22 h 138"/>
              <a:gd name="T6" fmla="*/ 87 w 138"/>
              <a:gd name="T7" fmla="*/ 29 h 138"/>
              <a:gd name="T8" fmla="*/ 85 w 138"/>
              <a:gd name="T9" fmla="*/ 40 h 138"/>
              <a:gd name="T10" fmla="*/ 94 w 138"/>
              <a:gd name="T11" fmla="*/ 38 h 138"/>
              <a:gd name="T12" fmla="*/ 96 w 138"/>
              <a:gd name="T13" fmla="*/ 31 h 138"/>
              <a:gd name="T14" fmla="*/ 113 w 138"/>
              <a:gd name="T15" fmla="*/ 32 h 138"/>
              <a:gd name="T16" fmla="*/ 129 w 138"/>
              <a:gd name="T17" fmla="*/ 23 h 138"/>
              <a:gd name="T18" fmla="*/ 130 w 138"/>
              <a:gd name="T19" fmla="*/ 15 h 138"/>
              <a:gd name="T20" fmla="*/ 85 w 138"/>
              <a:gd name="T21" fmla="*/ 58 h 138"/>
              <a:gd name="T22" fmla="*/ 76 w 138"/>
              <a:gd name="T23" fmla="*/ 77 h 138"/>
              <a:gd name="T24" fmla="*/ 64 w 138"/>
              <a:gd name="T25" fmla="*/ 80 h 138"/>
              <a:gd name="T26" fmla="*/ 53 w 138"/>
              <a:gd name="T27" fmla="*/ 94 h 138"/>
              <a:gd name="T28" fmla="*/ 38 w 138"/>
              <a:gd name="T29" fmla="*/ 97 h 138"/>
              <a:gd name="T30" fmla="*/ 14 w 138"/>
              <a:gd name="T31" fmla="*/ 107 h 138"/>
              <a:gd name="T32" fmla="*/ 22 w 138"/>
              <a:gd name="T33" fmla="*/ 110 h 138"/>
              <a:gd name="T34" fmla="*/ 46 w 138"/>
              <a:gd name="T35" fmla="*/ 112 h 138"/>
              <a:gd name="T36" fmla="*/ 58 w 138"/>
              <a:gd name="T37" fmla="*/ 106 h 138"/>
              <a:gd name="T38" fmla="*/ 71 w 138"/>
              <a:gd name="T39" fmla="*/ 104 h 138"/>
              <a:gd name="T40" fmla="*/ 82 w 138"/>
              <a:gd name="T41" fmla="*/ 100 h 138"/>
              <a:gd name="T42" fmla="*/ 91 w 138"/>
              <a:gd name="T43" fmla="*/ 87 h 138"/>
              <a:gd name="T44" fmla="*/ 101 w 138"/>
              <a:gd name="T45" fmla="*/ 66 h 138"/>
              <a:gd name="T46" fmla="*/ 87 w 138"/>
              <a:gd name="T47" fmla="*/ 47 h 138"/>
              <a:gd name="T48" fmla="*/ 27 w 138"/>
              <a:gd name="T49" fmla="*/ 111 h 138"/>
              <a:gd name="T50" fmla="*/ 30 w 138"/>
              <a:gd name="T51" fmla="*/ 120 h 138"/>
              <a:gd name="T52" fmla="*/ 42 w 138"/>
              <a:gd name="T53" fmla="*/ 110 h 138"/>
              <a:gd name="T54" fmla="*/ 18 w 138"/>
              <a:gd name="T55" fmla="*/ 119 h 138"/>
              <a:gd name="T56" fmla="*/ 5 w 138"/>
              <a:gd name="T57" fmla="*/ 116 h 138"/>
              <a:gd name="T58" fmla="*/ 6 w 138"/>
              <a:gd name="T59" fmla="*/ 119 h 138"/>
              <a:gd name="T60" fmla="*/ 11 w 138"/>
              <a:gd name="T61" fmla="*/ 137 h 138"/>
              <a:gd name="T62" fmla="*/ 18 w 138"/>
              <a:gd name="T63" fmla="*/ 119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8" h="138">
                <a:moveTo>
                  <a:pt x="130" y="15"/>
                </a:moveTo>
                <a:cubicBezTo>
                  <a:pt x="129" y="13"/>
                  <a:pt x="126" y="16"/>
                  <a:pt x="122" y="17"/>
                </a:cubicBezTo>
                <a:cubicBezTo>
                  <a:pt x="119" y="17"/>
                  <a:pt x="108" y="8"/>
                  <a:pt x="105" y="4"/>
                </a:cubicBezTo>
                <a:cubicBezTo>
                  <a:pt x="102" y="0"/>
                  <a:pt x="97" y="3"/>
                  <a:pt x="100" y="6"/>
                </a:cubicBezTo>
                <a:cubicBezTo>
                  <a:pt x="102" y="9"/>
                  <a:pt x="99" y="10"/>
                  <a:pt x="99" y="15"/>
                </a:cubicBezTo>
                <a:cubicBezTo>
                  <a:pt x="99" y="19"/>
                  <a:pt x="96" y="19"/>
                  <a:pt x="97" y="22"/>
                </a:cubicBezTo>
                <a:cubicBezTo>
                  <a:pt x="97" y="25"/>
                  <a:pt x="93" y="24"/>
                  <a:pt x="90" y="25"/>
                </a:cubicBezTo>
                <a:cubicBezTo>
                  <a:pt x="87" y="25"/>
                  <a:pt x="90" y="28"/>
                  <a:pt x="87" y="29"/>
                </a:cubicBezTo>
                <a:cubicBezTo>
                  <a:pt x="84" y="31"/>
                  <a:pt x="84" y="33"/>
                  <a:pt x="85" y="34"/>
                </a:cubicBezTo>
                <a:cubicBezTo>
                  <a:pt x="87" y="35"/>
                  <a:pt x="86" y="38"/>
                  <a:pt x="85" y="40"/>
                </a:cubicBezTo>
                <a:cubicBezTo>
                  <a:pt x="85" y="42"/>
                  <a:pt x="88" y="41"/>
                  <a:pt x="90" y="39"/>
                </a:cubicBezTo>
                <a:cubicBezTo>
                  <a:pt x="91" y="36"/>
                  <a:pt x="93" y="40"/>
                  <a:pt x="94" y="38"/>
                </a:cubicBezTo>
                <a:cubicBezTo>
                  <a:pt x="94" y="35"/>
                  <a:pt x="89" y="34"/>
                  <a:pt x="89" y="32"/>
                </a:cubicBezTo>
                <a:cubicBezTo>
                  <a:pt x="89" y="29"/>
                  <a:pt x="93" y="32"/>
                  <a:pt x="96" y="31"/>
                </a:cubicBezTo>
                <a:cubicBezTo>
                  <a:pt x="99" y="30"/>
                  <a:pt x="104" y="31"/>
                  <a:pt x="108" y="34"/>
                </a:cubicBezTo>
                <a:cubicBezTo>
                  <a:pt x="111" y="37"/>
                  <a:pt x="112" y="36"/>
                  <a:pt x="113" y="32"/>
                </a:cubicBezTo>
                <a:cubicBezTo>
                  <a:pt x="114" y="28"/>
                  <a:pt x="119" y="26"/>
                  <a:pt x="125" y="26"/>
                </a:cubicBezTo>
                <a:cubicBezTo>
                  <a:pt x="130" y="26"/>
                  <a:pt x="131" y="24"/>
                  <a:pt x="129" y="23"/>
                </a:cubicBezTo>
                <a:cubicBezTo>
                  <a:pt x="127" y="21"/>
                  <a:pt x="138" y="15"/>
                  <a:pt x="138" y="13"/>
                </a:cubicBezTo>
                <a:cubicBezTo>
                  <a:pt x="138" y="11"/>
                  <a:pt x="132" y="17"/>
                  <a:pt x="130" y="15"/>
                </a:cubicBezTo>
                <a:close/>
                <a:moveTo>
                  <a:pt x="87" y="47"/>
                </a:moveTo>
                <a:cubicBezTo>
                  <a:pt x="84" y="49"/>
                  <a:pt x="83" y="56"/>
                  <a:pt x="85" y="58"/>
                </a:cubicBezTo>
                <a:cubicBezTo>
                  <a:pt x="88" y="60"/>
                  <a:pt x="81" y="64"/>
                  <a:pt x="81" y="69"/>
                </a:cubicBezTo>
                <a:cubicBezTo>
                  <a:pt x="81" y="73"/>
                  <a:pt x="77" y="73"/>
                  <a:pt x="76" y="77"/>
                </a:cubicBezTo>
                <a:cubicBezTo>
                  <a:pt x="76" y="80"/>
                  <a:pt x="73" y="79"/>
                  <a:pt x="69" y="82"/>
                </a:cubicBezTo>
                <a:cubicBezTo>
                  <a:pt x="65" y="85"/>
                  <a:pt x="63" y="82"/>
                  <a:pt x="64" y="80"/>
                </a:cubicBezTo>
                <a:cubicBezTo>
                  <a:pt x="65" y="78"/>
                  <a:pt x="57" y="81"/>
                  <a:pt x="58" y="86"/>
                </a:cubicBezTo>
                <a:cubicBezTo>
                  <a:pt x="58" y="91"/>
                  <a:pt x="51" y="92"/>
                  <a:pt x="53" y="94"/>
                </a:cubicBezTo>
                <a:cubicBezTo>
                  <a:pt x="54" y="97"/>
                  <a:pt x="47" y="98"/>
                  <a:pt x="48" y="96"/>
                </a:cubicBezTo>
                <a:cubicBezTo>
                  <a:pt x="48" y="94"/>
                  <a:pt x="43" y="95"/>
                  <a:pt x="38" y="97"/>
                </a:cubicBezTo>
                <a:cubicBezTo>
                  <a:pt x="32" y="99"/>
                  <a:pt x="29" y="95"/>
                  <a:pt x="26" y="98"/>
                </a:cubicBezTo>
                <a:cubicBezTo>
                  <a:pt x="23" y="101"/>
                  <a:pt x="18" y="106"/>
                  <a:pt x="14" y="107"/>
                </a:cubicBezTo>
                <a:cubicBezTo>
                  <a:pt x="10" y="108"/>
                  <a:pt x="12" y="113"/>
                  <a:pt x="14" y="112"/>
                </a:cubicBezTo>
                <a:cubicBezTo>
                  <a:pt x="17" y="110"/>
                  <a:pt x="21" y="112"/>
                  <a:pt x="22" y="110"/>
                </a:cubicBezTo>
                <a:cubicBezTo>
                  <a:pt x="24" y="108"/>
                  <a:pt x="36" y="105"/>
                  <a:pt x="43" y="105"/>
                </a:cubicBezTo>
                <a:cubicBezTo>
                  <a:pt x="50" y="104"/>
                  <a:pt x="46" y="108"/>
                  <a:pt x="46" y="112"/>
                </a:cubicBezTo>
                <a:cubicBezTo>
                  <a:pt x="46" y="116"/>
                  <a:pt x="52" y="115"/>
                  <a:pt x="56" y="111"/>
                </a:cubicBezTo>
                <a:cubicBezTo>
                  <a:pt x="59" y="108"/>
                  <a:pt x="61" y="108"/>
                  <a:pt x="58" y="106"/>
                </a:cubicBezTo>
                <a:cubicBezTo>
                  <a:pt x="56" y="104"/>
                  <a:pt x="59" y="102"/>
                  <a:pt x="61" y="105"/>
                </a:cubicBezTo>
                <a:cubicBezTo>
                  <a:pt x="63" y="108"/>
                  <a:pt x="69" y="108"/>
                  <a:pt x="71" y="104"/>
                </a:cubicBezTo>
                <a:cubicBezTo>
                  <a:pt x="73" y="100"/>
                  <a:pt x="74" y="105"/>
                  <a:pt x="77" y="104"/>
                </a:cubicBezTo>
                <a:cubicBezTo>
                  <a:pt x="80" y="104"/>
                  <a:pt x="81" y="97"/>
                  <a:pt x="82" y="100"/>
                </a:cubicBezTo>
                <a:cubicBezTo>
                  <a:pt x="82" y="102"/>
                  <a:pt x="86" y="102"/>
                  <a:pt x="89" y="99"/>
                </a:cubicBezTo>
                <a:cubicBezTo>
                  <a:pt x="92" y="95"/>
                  <a:pt x="90" y="90"/>
                  <a:pt x="91" y="87"/>
                </a:cubicBezTo>
                <a:cubicBezTo>
                  <a:pt x="93" y="84"/>
                  <a:pt x="95" y="78"/>
                  <a:pt x="93" y="75"/>
                </a:cubicBezTo>
                <a:cubicBezTo>
                  <a:pt x="91" y="71"/>
                  <a:pt x="98" y="69"/>
                  <a:pt x="101" y="66"/>
                </a:cubicBezTo>
                <a:cubicBezTo>
                  <a:pt x="104" y="63"/>
                  <a:pt x="97" y="49"/>
                  <a:pt x="97" y="45"/>
                </a:cubicBezTo>
                <a:cubicBezTo>
                  <a:pt x="97" y="40"/>
                  <a:pt x="89" y="46"/>
                  <a:pt x="87" y="47"/>
                </a:cubicBezTo>
                <a:close/>
                <a:moveTo>
                  <a:pt x="34" y="109"/>
                </a:moveTo>
                <a:cubicBezTo>
                  <a:pt x="33" y="112"/>
                  <a:pt x="31" y="111"/>
                  <a:pt x="27" y="111"/>
                </a:cubicBezTo>
                <a:cubicBezTo>
                  <a:pt x="23" y="112"/>
                  <a:pt x="23" y="121"/>
                  <a:pt x="26" y="122"/>
                </a:cubicBezTo>
                <a:cubicBezTo>
                  <a:pt x="28" y="123"/>
                  <a:pt x="29" y="123"/>
                  <a:pt x="30" y="120"/>
                </a:cubicBezTo>
                <a:cubicBezTo>
                  <a:pt x="31" y="117"/>
                  <a:pt x="35" y="116"/>
                  <a:pt x="37" y="117"/>
                </a:cubicBezTo>
                <a:cubicBezTo>
                  <a:pt x="39" y="119"/>
                  <a:pt x="42" y="114"/>
                  <a:pt x="42" y="110"/>
                </a:cubicBezTo>
                <a:cubicBezTo>
                  <a:pt x="42" y="107"/>
                  <a:pt x="35" y="107"/>
                  <a:pt x="34" y="109"/>
                </a:cubicBezTo>
                <a:close/>
                <a:moveTo>
                  <a:pt x="18" y="119"/>
                </a:moveTo>
                <a:cubicBezTo>
                  <a:pt x="18" y="116"/>
                  <a:pt x="13" y="117"/>
                  <a:pt x="12" y="114"/>
                </a:cubicBezTo>
                <a:cubicBezTo>
                  <a:pt x="12" y="112"/>
                  <a:pt x="9" y="114"/>
                  <a:pt x="5" y="116"/>
                </a:cubicBezTo>
                <a:cubicBezTo>
                  <a:pt x="2" y="119"/>
                  <a:pt x="0" y="119"/>
                  <a:pt x="2" y="122"/>
                </a:cubicBezTo>
                <a:cubicBezTo>
                  <a:pt x="3" y="124"/>
                  <a:pt x="5" y="122"/>
                  <a:pt x="6" y="119"/>
                </a:cubicBezTo>
                <a:cubicBezTo>
                  <a:pt x="7" y="117"/>
                  <a:pt x="10" y="123"/>
                  <a:pt x="8" y="128"/>
                </a:cubicBezTo>
                <a:cubicBezTo>
                  <a:pt x="5" y="132"/>
                  <a:pt x="8" y="138"/>
                  <a:pt x="11" y="137"/>
                </a:cubicBezTo>
                <a:cubicBezTo>
                  <a:pt x="13" y="137"/>
                  <a:pt x="16" y="128"/>
                  <a:pt x="20" y="124"/>
                </a:cubicBezTo>
                <a:cubicBezTo>
                  <a:pt x="23" y="119"/>
                  <a:pt x="18" y="121"/>
                  <a:pt x="18" y="11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147">
            <a:extLst>
              <a:ext uri="{FF2B5EF4-FFF2-40B4-BE49-F238E27FC236}">
                <a16:creationId xmlns:a16="http://schemas.microsoft.com/office/drawing/2014/main" id="{9482DADF-9F49-4930-A288-D9D46E966D61}"/>
              </a:ext>
            </a:extLst>
          </p:cNvPr>
          <p:cNvSpPr>
            <a:spLocks noEditPoints="1"/>
          </p:cNvSpPr>
          <p:nvPr/>
        </p:nvSpPr>
        <p:spPr bwMode="auto">
          <a:xfrm>
            <a:off x="7375543" y="3455840"/>
            <a:ext cx="1219403" cy="841969"/>
          </a:xfrm>
          <a:custGeom>
            <a:avLst/>
            <a:gdLst>
              <a:gd name="T0" fmla="*/ 459 w 483"/>
              <a:gd name="T1" fmla="*/ 63 h 335"/>
              <a:gd name="T2" fmla="*/ 435 w 483"/>
              <a:gd name="T3" fmla="*/ 45 h 335"/>
              <a:gd name="T4" fmla="*/ 416 w 483"/>
              <a:gd name="T5" fmla="*/ 19 h 335"/>
              <a:gd name="T6" fmla="*/ 388 w 483"/>
              <a:gd name="T7" fmla="*/ 1 h 335"/>
              <a:gd name="T8" fmla="*/ 369 w 483"/>
              <a:gd name="T9" fmla="*/ 15 h 335"/>
              <a:gd name="T10" fmla="*/ 353 w 483"/>
              <a:gd name="T11" fmla="*/ 39 h 335"/>
              <a:gd name="T12" fmla="*/ 329 w 483"/>
              <a:gd name="T13" fmla="*/ 52 h 335"/>
              <a:gd name="T14" fmla="*/ 344 w 483"/>
              <a:gd name="T15" fmla="*/ 62 h 335"/>
              <a:gd name="T16" fmla="*/ 343 w 483"/>
              <a:gd name="T17" fmla="*/ 75 h 335"/>
              <a:gd name="T18" fmla="*/ 301 w 483"/>
              <a:gd name="T19" fmla="*/ 91 h 335"/>
              <a:gd name="T20" fmla="*/ 271 w 483"/>
              <a:gd name="T21" fmla="*/ 116 h 335"/>
              <a:gd name="T22" fmla="*/ 224 w 483"/>
              <a:gd name="T23" fmla="*/ 119 h 335"/>
              <a:gd name="T24" fmla="*/ 172 w 483"/>
              <a:gd name="T25" fmla="*/ 112 h 335"/>
              <a:gd name="T26" fmla="*/ 150 w 483"/>
              <a:gd name="T27" fmla="*/ 90 h 335"/>
              <a:gd name="T28" fmla="*/ 129 w 483"/>
              <a:gd name="T29" fmla="*/ 64 h 335"/>
              <a:gd name="T30" fmla="*/ 109 w 483"/>
              <a:gd name="T31" fmla="*/ 47 h 335"/>
              <a:gd name="T32" fmla="*/ 98 w 483"/>
              <a:gd name="T33" fmla="*/ 54 h 335"/>
              <a:gd name="T34" fmla="*/ 79 w 483"/>
              <a:gd name="T35" fmla="*/ 69 h 335"/>
              <a:gd name="T36" fmla="*/ 63 w 483"/>
              <a:gd name="T37" fmla="*/ 87 h 335"/>
              <a:gd name="T38" fmla="*/ 55 w 483"/>
              <a:gd name="T39" fmla="*/ 107 h 335"/>
              <a:gd name="T40" fmla="*/ 37 w 483"/>
              <a:gd name="T41" fmla="*/ 126 h 335"/>
              <a:gd name="T42" fmla="*/ 14 w 483"/>
              <a:gd name="T43" fmla="*/ 133 h 335"/>
              <a:gd name="T44" fmla="*/ 0 w 483"/>
              <a:gd name="T45" fmla="*/ 143 h 335"/>
              <a:gd name="T46" fmla="*/ 10 w 483"/>
              <a:gd name="T47" fmla="*/ 166 h 335"/>
              <a:gd name="T48" fmla="*/ 28 w 483"/>
              <a:gd name="T49" fmla="*/ 182 h 335"/>
              <a:gd name="T50" fmla="*/ 42 w 483"/>
              <a:gd name="T51" fmla="*/ 177 h 335"/>
              <a:gd name="T52" fmla="*/ 40 w 483"/>
              <a:gd name="T53" fmla="*/ 197 h 335"/>
              <a:gd name="T54" fmla="*/ 40 w 483"/>
              <a:gd name="T55" fmla="*/ 217 h 335"/>
              <a:gd name="T56" fmla="*/ 55 w 483"/>
              <a:gd name="T57" fmla="*/ 230 h 335"/>
              <a:gd name="T58" fmla="*/ 98 w 483"/>
              <a:gd name="T59" fmla="*/ 248 h 335"/>
              <a:gd name="T60" fmla="*/ 116 w 483"/>
              <a:gd name="T61" fmla="*/ 252 h 335"/>
              <a:gd name="T62" fmla="*/ 130 w 483"/>
              <a:gd name="T63" fmla="*/ 248 h 335"/>
              <a:gd name="T64" fmla="*/ 149 w 483"/>
              <a:gd name="T65" fmla="*/ 243 h 335"/>
              <a:gd name="T66" fmla="*/ 173 w 483"/>
              <a:gd name="T67" fmla="*/ 243 h 335"/>
              <a:gd name="T68" fmla="*/ 186 w 483"/>
              <a:gd name="T69" fmla="*/ 252 h 335"/>
              <a:gd name="T70" fmla="*/ 182 w 483"/>
              <a:gd name="T71" fmla="*/ 282 h 335"/>
              <a:gd name="T72" fmla="*/ 195 w 483"/>
              <a:gd name="T73" fmla="*/ 299 h 335"/>
              <a:gd name="T74" fmla="*/ 212 w 483"/>
              <a:gd name="T75" fmla="*/ 307 h 335"/>
              <a:gd name="T76" fmla="*/ 225 w 483"/>
              <a:gd name="T77" fmla="*/ 294 h 335"/>
              <a:gd name="T78" fmla="*/ 251 w 483"/>
              <a:gd name="T79" fmla="*/ 293 h 335"/>
              <a:gd name="T80" fmla="*/ 267 w 483"/>
              <a:gd name="T81" fmla="*/ 303 h 335"/>
              <a:gd name="T82" fmla="*/ 280 w 483"/>
              <a:gd name="T83" fmla="*/ 314 h 335"/>
              <a:gd name="T84" fmla="*/ 317 w 483"/>
              <a:gd name="T85" fmla="*/ 295 h 335"/>
              <a:gd name="T86" fmla="*/ 345 w 483"/>
              <a:gd name="T87" fmla="*/ 280 h 335"/>
              <a:gd name="T88" fmla="*/ 359 w 483"/>
              <a:gd name="T89" fmla="*/ 263 h 335"/>
              <a:gd name="T90" fmla="*/ 373 w 483"/>
              <a:gd name="T91" fmla="*/ 246 h 335"/>
              <a:gd name="T92" fmla="*/ 376 w 483"/>
              <a:gd name="T93" fmla="*/ 231 h 335"/>
              <a:gd name="T94" fmla="*/ 372 w 483"/>
              <a:gd name="T95" fmla="*/ 219 h 335"/>
              <a:gd name="T96" fmla="*/ 370 w 483"/>
              <a:gd name="T97" fmla="*/ 207 h 335"/>
              <a:gd name="T98" fmla="*/ 360 w 483"/>
              <a:gd name="T99" fmla="*/ 180 h 335"/>
              <a:gd name="T100" fmla="*/ 382 w 483"/>
              <a:gd name="T101" fmla="*/ 168 h 335"/>
              <a:gd name="T102" fmla="*/ 354 w 483"/>
              <a:gd name="T103" fmla="*/ 160 h 335"/>
              <a:gd name="T104" fmla="*/ 365 w 483"/>
              <a:gd name="T105" fmla="*/ 137 h 335"/>
              <a:gd name="T106" fmla="*/ 378 w 483"/>
              <a:gd name="T107" fmla="*/ 149 h 335"/>
              <a:gd name="T108" fmla="*/ 414 w 483"/>
              <a:gd name="T109" fmla="*/ 128 h 335"/>
              <a:gd name="T110" fmla="*/ 432 w 483"/>
              <a:gd name="T111" fmla="*/ 120 h 335"/>
              <a:gd name="T112" fmla="*/ 452 w 483"/>
              <a:gd name="T113" fmla="*/ 113 h 335"/>
              <a:gd name="T114" fmla="*/ 454 w 483"/>
              <a:gd name="T115" fmla="*/ 91 h 335"/>
              <a:gd name="T116" fmla="*/ 476 w 483"/>
              <a:gd name="T117" fmla="*/ 77 h 335"/>
              <a:gd name="T118" fmla="*/ 368 w 483"/>
              <a:gd name="T119" fmla="*/ 299 h 335"/>
              <a:gd name="T120" fmla="*/ 271 w 483"/>
              <a:gd name="T121" fmla="*/ 328 h 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3" h="335">
                <a:moveTo>
                  <a:pt x="480" y="60"/>
                </a:moveTo>
                <a:cubicBezTo>
                  <a:pt x="480" y="56"/>
                  <a:pt x="475" y="57"/>
                  <a:pt x="474" y="58"/>
                </a:cubicBezTo>
                <a:cubicBezTo>
                  <a:pt x="472" y="59"/>
                  <a:pt x="467" y="58"/>
                  <a:pt x="466" y="61"/>
                </a:cubicBezTo>
                <a:cubicBezTo>
                  <a:pt x="464" y="64"/>
                  <a:pt x="462" y="62"/>
                  <a:pt x="459" y="63"/>
                </a:cubicBezTo>
                <a:cubicBezTo>
                  <a:pt x="455" y="63"/>
                  <a:pt x="451" y="62"/>
                  <a:pt x="451" y="60"/>
                </a:cubicBezTo>
                <a:cubicBezTo>
                  <a:pt x="451" y="57"/>
                  <a:pt x="449" y="55"/>
                  <a:pt x="449" y="53"/>
                </a:cubicBezTo>
                <a:cubicBezTo>
                  <a:pt x="449" y="50"/>
                  <a:pt x="446" y="51"/>
                  <a:pt x="443" y="49"/>
                </a:cubicBezTo>
                <a:cubicBezTo>
                  <a:pt x="441" y="47"/>
                  <a:pt x="436" y="45"/>
                  <a:pt x="435" y="45"/>
                </a:cubicBezTo>
                <a:cubicBezTo>
                  <a:pt x="434" y="46"/>
                  <a:pt x="432" y="43"/>
                  <a:pt x="427" y="42"/>
                </a:cubicBezTo>
                <a:cubicBezTo>
                  <a:pt x="423" y="42"/>
                  <a:pt x="424" y="40"/>
                  <a:pt x="424" y="38"/>
                </a:cubicBezTo>
                <a:cubicBezTo>
                  <a:pt x="425" y="36"/>
                  <a:pt x="421" y="31"/>
                  <a:pt x="420" y="28"/>
                </a:cubicBezTo>
                <a:cubicBezTo>
                  <a:pt x="420" y="25"/>
                  <a:pt x="417" y="25"/>
                  <a:pt x="416" y="19"/>
                </a:cubicBezTo>
                <a:cubicBezTo>
                  <a:pt x="414" y="13"/>
                  <a:pt x="411" y="14"/>
                  <a:pt x="412" y="11"/>
                </a:cubicBezTo>
                <a:cubicBezTo>
                  <a:pt x="412" y="8"/>
                  <a:pt x="408" y="7"/>
                  <a:pt x="407" y="5"/>
                </a:cubicBezTo>
                <a:cubicBezTo>
                  <a:pt x="405" y="4"/>
                  <a:pt x="400" y="4"/>
                  <a:pt x="397" y="3"/>
                </a:cubicBezTo>
                <a:cubicBezTo>
                  <a:pt x="393" y="1"/>
                  <a:pt x="391" y="2"/>
                  <a:pt x="388" y="1"/>
                </a:cubicBezTo>
                <a:cubicBezTo>
                  <a:pt x="384" y="0"/>
                  <a:pt x="377" y="2"/>
                  <a:pt x="376" y="2"/>
                </a:cubicBezTo>
                <a:cubicBezTo>
                  <a:pt x="375" y="2"/>
                  <a:pt x="369" y="1"/>
                  <a:pt x="366" y="5"/>
                </a:cubicBezTo>
                <a:cubicBezTo>
                  <a:pt x="362" y="10"/>
                  <a:pt x="365" y="10"/>
                  <a:pt x="366" y="10"/>
                </a:cubicBezTo>
                <a:cubicBezTo>
                  <a:pt x="368" y="10"/>
                  <a:pt x="369" y="14"/>
                  <a:pt x="369" y="15"/>
                </a:cubicBezTo>
                <a:cubicBezTo>
                  <a:pt x="369" y="17"/>
                  <a:pt x="366" y="19"/>
                  <a:pt x="365" y="19"/>
                </a:cubicBezTo>
                <a:cubicBezTo>
                  <a:pt x="364" y="20"/>
                  <a:pt x="361" y="25"/>
                  <a:pt x="360" y="27"/>
                </a:cubicBezTo>
                <a:cubicBezTo>
                  <a:pt x="360" y="29"/>
                  <a:pt x="356" y="34"/>
                  <a:pt x="356" y="35"/>
                </a:cubicBezTo>
                <a:cubicBezTo>
                  <a:pt x="357" y="37"/>
                  <a:pt x="354" y="39"/>
                  <a:pt x="353" y="39"/>
                </a:cubicBezTo>
                <a:cubicBezTo>
                  <a:pt x="351" y="39"/>
                  <a:pt x="347" y="42"/>
                  <a:pt x="345" y="43"/>
                </a:cubicBezTo>
                <a:cubicBezTo>
                  <a:pt x="344" y="43"/>
                  <a:pt x="338" y="42"/>
                  <a:pt x="337" y="41"/>
                </a:cubicBezTo>
                <a:cubicBezTo>
                  <a:pt x="337" y="40"/>
                  <a:pt x="336" y="40"/>
                  <a:pt x="336" y="39"/>
                </a:cubicBezTo>
                <a:cubicBezTo>
                  <a:pt x="329" y="52"/>
                  <a:pt x="329" y="52"/>
                  <a:pt x="329" y="52"/>
                </a:cubicBezTo>
                <a:cubicBezTo>
                  <a:pt x="329" y="56"/>
                  <a:pt x="329" y="56"/>
                  <a:pt x="329" y="56"/>
                </a:cubicBezTo>
                <a:cubicBezTo>
                  <a:pt x="329" y="56"/>
                  <a:pt x="324" y="58"/>
                  <a:pt x="328" y="61"/>
                </a:cubicBezTo>
                <a:cubicBezTo>
                  <a:pt x="331" y="64"/>
                  <a:pt x="331" y="61"/>
                  <a:pt x="336" y="61"/>
                </a:cubicBezTo>
                <a:cubicBezTo>
                  <a:pt x="341" y="61"/>
                  <a:pt x="343" y="65"/>
                  <a:pt x="344" y="62"/>
                </a:cubicBezTo>
                <a:cubicBezTo>
                  <a:pt x="345" y="60"/>
                  <a:pt x="349" y="58"/>
                  <a:pt x="351" y="61"/>
                </a:cubicBezTo>
                <a:cubicBezTo>
                  <a:pt x="354" y="64"/>
                  <a:pt x="362" y="69"/>
                  <a:pt x="362" y="72"/>
                </a:cubicBezTo>
                <a:cubicBezTo>
                  <a:pt x="361" y="75"/>
                  <a:pt x="357" y="74"/>
                  <a:pt x="353" y="73"/>
                </a:cubicBezTo>
                <a:cubicBezTo>
                  <a:pt x="350" y="72"/>
                  <a:pt x="346" y="75"/>
                  <a:pt x="343" y="75"/>
                </a:cubicBezTo>
                <a:cubicBezTo>
                  <a:pt x="340" y="75"/>
                  <a:pt x="336" y="76"/>
                  <a:pt x="333" y="79"/>
                </a:cubicBezTo>
                <a:cubicBezTo>
                  <a:pt x="330" y="82"/>
                  <a:pt x="331" y="85"/>
                  <a:pt x="326" y="86"/>
                </a:cubicBezTo>
                <a:cubicBezTo>
                  <a:pt x="321" y="87"/>
                  <a:pt x="319" y="86"/>
                  <a:pt x="314" y="90"/>
                </a:cubicBezTo>
                <a:cubicBezTo>
                  <a:pt x="309" y="93"/>
                  <a:pt x="303" y="92"/>
                  <a:pt x="301" y="91"/>
                </a:cubicBezTo>
                <a:cubicBezTo>
                  <a:pt x="299" y="90"/>
                  <a:pt x="295" y="89"/>
                  <a:pt x="293" y="93"/>
                </a:cubicBezTo>
                <a:cubicBezTo>
                  <a:pt x="291" y="96"/>
                  <a:pt x="296" y="98"/>
                  <a:pt x="295" y="102"/>
                </a:cubicBezTo>
                <a:cubicBezTo>
                  <a:pt x="295" y="106"/>
                  <a:pt x="290" y="105"/>
                  <a:pt x="286" y="110"/>
                </a:cubicBezTo>
                <a:cubicBezTo>
                  <a:pt x="281" y="115"/>
                  <a:pt x="275" y="117"/>
                  <a:pt x="271" y="116"/>
                </a:cubicBezTo>
                <a:cubicBezTo>
                  <a:pt x="267" y="116"/>
                  <a:pt x="260" y="113"/>
                  <a:pt x="253" y="117"/>
                </a:cubicBezTo>
                <a:cubicBezTo>
                  <a:pt x="246" y="120"/>
                  <a:pt x="242" y="124"/>
                  <a:pt x="239" y="124"/>
                </a:cubicBezTo>
                <a:cubicBezTo>
                  <a:pt x="236" y="123"/>
                  <a:pt x="236" y="120"/>
                  <a:pt x="233" y="121"/>
                </a:cubicBezTo>
                <a:cubicBezTo>
                  <a:pt x="229" y="121"/>
                  <a:pt x="227" y="120"/>
                  <a:pt x="224" y="119"/>
                </a:cubicBezTo>
                <a:cubicBezTo>
                  <a:pt x="222" y="117"/>
                  <a:pt x="220" y="120"/>
                  <a:pt x="216" y="117"/>
                </a:cubicBezTo>
                <a:cubicBezTo>
                  <a:pt x="212" y="113"/>
                  <a:pt x="204" y="114"/>
                  <a:pt x="201" y="113"/>
                </a:cubicBezTo>
                <a:cubicBezTo>
                  <a:pt x="198" y="113"/>
                  <a:pt x="186" y="113"/>
                  <a:pt x="182" y="113"/>
                </a:cubicBezTo>
                <a:cubicBezTo>
                  <a:pt x="178" y="112"/>
                  <a:pt x="172" y="114"/>
                  <a:pt x="172" y="112"/>
                </a:cubicBezTo>
                <a:cubicBezTo>
                  <a:pt x="171" y="110"/>
                  <a:pt x="168" y="108"/>
                  <a:pt x="167" y="104"/>
                </a:cubicBezTo>
                <a:cubicBezTo>
                  <a:pt x="166" y="99"/>
                  <a:pt x="163" y="97"/>
                  <a:pt x="161" y="97"/>
                </a:cubicBezTo>
                <a:cubicBezTo>
                  <a:pt x="158" y="96"/>
                  <a:pt x="158" y="94"/>
                  <a:pt x="156" y="93"/>
                </a:cubicBezTo>
                <a:cubicBezTo>
                  <a:pt x="154" y="93"/>
                  <a:pt x="153" y="90"/>
                  <a:pt x="150" y="90"/>
                </a:cubicBezTo>
                <a:cubicBezTo>
                  <a:pt x="146" y="90"/>
                  <a:pt x="133" y="88"/>
                  <a:pt x="131" y="85"/>
                </a:cubicBezTo>
                <a:cubicBezTo>
                  <a:pt x="130" y="82"/>
                  <a:pt x="133" y="82"/>
                  <a:pt x="133" y="79"/>
                </a:cubicBezTo>
                <a:cubicBezTo>
                  <a:pt x="133" y="76"/>
                  <a:pt x="135" y="72"/>
                  <a:pt x="134" y="71"/>
                </a:cubicBezTo>
                <a:cubicBezTo>
                  <a:pt x="132" y="69"/>
                  <a:pt x="130" y="67"/>
                  <a:pt x="129" y="64"/>
                </a:cubicBezTo>
                <a:cubicBezTo>
                  <a:pt x="129" y="62"/>
                  <a:pt x="125" y="59"/>
                  <a:pt x="123" y="59"/>
                </a:cubicBezTo>
                <a:cubicBezTo>
                  <a:pt x="120" y="59"/>
                  <a:pt x="118" y="57"/>
                  <a:pt x="115" y="55"/>
                </a:cubicBezTo>
                <a:cubicBezTo>
                  <a:pt x="113" y="53"/>
                  <a:pt x="111" y="53"/>
                  <a:pt x="110" y="47"/>
                </a:cubicBezTo>
                <a:cubicBezTo>
                  <a:pt x="109" y="47"/>
                  <a:pt x="109" y="47"/>
                  <a:pt x="109" y="47"/>
                </a:cubicBezTo>
                <a:cubicBezTo>
                  <a:pt x="108" y="46"/>
                  <a:pt x="107" y="46"/>
                  <a:pt x="106" y="46"/>
                </a:cubicBezTo>
                <a:cubicBezTo>
                  <a:pt x="106" y="46"/>
                  <a:pt x="105" y="46"/>
                  <a:pt x="104" y="45"/>
                </a:cubicBezTo>
                <a:cubicBezTo>
                  <a:pt x="103" y="47"/>
                  <a:pt x="101" y="48"/>
                  <a:pt x="101" y="50"/>
                </a:cubicBezTo>
                <a:cubicBezTo>
                  <a:pt x="101" y="52"/>
                  <a:pt x="100" y="54"/>
                  <a:pt x="98" y="54"/>
                </a:cubicBezTo>
                <a:cubicBezTo>
                  <a:pt x="95" y="54"/>
                  <a:pt x="93" y="56"/>
                  <a:pt x="93" y="60"/>
                </a:cubicBezTo>
                <a:cubicBezTo>
                  <a:pt x="92" y="65"/>
                  <a:pt x="95" y="65"/>
                  <a:pt x="94" y="67"/>
                </a:cubicBezTo>
                <a:cubicBezTo>
                  <a:pt x="93" y="69"/>
                  <a:pt x="88" y="71"/>
                  <a:pt x="86" y="70"/>
                </a:cubicBezTo>
                <a:cubicBezTo>
                  <a:pt x="85" y="69"/>
                  <a:pt x="81" y="69"/>
                  <a:pt x="79" y="69"/>
                </a:cubicBezTo>
                <a:cubicBezTo>
                  <a:pt x="76" y="69"/>
                  <a:pt x="74" y="65"/>
                  <a:pt x="73" y="69"/>
                </a:cubicBezTo>
                <a:cubicBezTo>
                  <a:pt x="73" y="73"/>
                  <a:pt x="67" y="83"/>
                  <a:pt x="68" y="85"/>
                </a:cubicBezTo>
                <a:cubicBezTo>
                  <a:pt x="70" y="86"/>
                  <a:pt x="71" y="88"/>
                  <a:pt x="68" y="88"/>
                </a:cubicBezTo>
                <a:cubicBezTo>
                  <a:pt x="66" y="88"/>
                  <a:pt x="64" y="88"/>
                  <a:pt x="63" y="87"/>
                </a:cubicBezTo>
                <a:cubicBezTo>
                  <a:pt x="61" y="86"/>
                  <a:pt x="58" y="88"/>
                  <a:pt x="55" y="88"/>
                </a:cubicBezTo>
                <a:cubicBezTo>
                  <a:pt x="54" y="88"/>
                  <a:pt x="49" y="91"/>
                  <a:pt x="50" y="91"/>
                </a:cubicBezTo>
                <a:cubicBezTo>
                  <a:pt x="52" y="92"/>
                  <a:pt x="52" y="97"/>
                  <a:pt x="52" y="98"/>
                </a:cubicBezTo>
                <a:cubicBezTo>
                  <a:pt x="52" y="100"/>
                  <a:pt x="56" y="106"/>
                  <a:pt x="55" y="107"/>
                </a:cubicBezTo>
                <a:cubicBezTo>
                  <a:pt x="55" y="109"/>
                  <a:pt x="51" y="111"/>
                  <a:pt x="51" y="113"/>
                </a:cubicBezTo>
                <a:cubicBezTo>
                  <a:pt x="51" y="116"/>
                  <a:pt x="52" y="118"/>
                  <a:pt x="51" y="118"/>
                </a:cubicBezTo>
                <a:cubicBezTo>
                  <a:pt x="49" y="119"/>
                  <a:pt x="45" y="121"/>
                  <a:pt x="43" y="122"/>
                </a:cubicBezTo>
                <a:cubicBezTo>
                  <a:pt x="42" y="123"/>
                  <a:pt x="38" y="123"/>
                  <a:pt x="37" y="126"/>
                </a:cubicBezTo>
                <a:cubicBezTo>
                  <a:pt x="36" y="128"/>
                  <a:pt x="35" y="130"/>
                  <a:pt x="31" y="129"/>
                </a:cubicBezTo>
                <a:cubicBezTo>
                  <a:pt x="28" y="129"/>
                  <a:pt x="26" y="128"/>
                  <a:pt x="24" y="131"/>
                </a:cubicBezTo>
                <a:cubicBezTo>
                  <a:pt x="21" y="134"/>
                  <a:pt x="20" y="133"/>
                  <a:pt x="19" y="134"/>
                </a:cubicBezTo>
                <a:cubicBezTo>
                  <a:pt x="17" y="136"/>
                  <a:pt x="15" y="133"/>
                  <a:pt x="14" y="133"/>
                </a:cubicBezTo>
                <a:cubicBezTo>
                  <a:pt x="12" y="132"/>
                  <a:pt x="10" y="134"/>
                  <a:pt x="9" y="134"/>
                </a:cubicBezTo>
                <a:cubicBezTo>
                  <a:pt x="7" y="134"/>
                  <a:pt x="6" y="137"/>
                  <a:pt x="4" y="137"/>
                </a:cubicBezTo>
                <a:cubicBezTo>
                  <a:pt x="3" y="138"/>
                  <a:pt x="1" y="137"/>
                  <a:pt x="1" y="139"/>
                </a:cubicBezTo>
                <a:cubicBezTo>
                  <a:pt x="1" y="141"/>
                  <a:pt x="1" y="142"/>
                  <a:pt x="0" y="143"/>
                </a:cubicBezTo>
                <a:cubicBezTo>
                  <a:pt x="0" y="143"/>
                  <a:pt x="0" y="143"/>
                  <a:pt x="0" y="143"/>
                </a:cubicBezTo>
                <a:cubicBezTo>
                  <a:pt x="1" y="150"/>
                  <a:pt x="1" y="150"/>
                  <a:pt x="1" y="150"/>
                </a:cubicBezTo>
                <a:cubicBezTo>
                  <a:pt x="1" y="150"/>
                  <a:pt x="8" y="153"/>
                  <a:pt x="9" y="155"/>
                </a:cubicBezTo>
                <a:cubicBezTo>
                  <a:pt x="9" y="158"/>
                  <a:pt x="10" y="166"/>
                  <a:pt x="10" y="166"/>
                </a:cubicBezTo>
                <a:cubicBezTo>
                  <a:pt x="10" y="166"/>
                  <a:pt x="10" y="166"/>
                  <a:pt x="10" y="166"/>
                </a:cubicBezTo>
                <a:cubicBezTo>
                  <a:pt x="13" y="169"/>
                  <a:pt x="17" y="171"/>
                  <a:pt x="17" y="172"/>
                </a:cubicBezTo>
                <a:cubicBezTo>
                  <a:pt x="17" y="173"/>
                  <a:pt x="18" y="177"/>
                  <a:pt x="22" y="178"/>
                </a:cubicBezTo>
                <a:cubicBezTo>
                  <a:pt x="24" y="179"/>
                  <a:pt x="26" y="181"/>
                  <a:pt x="28" y="182"/>
                </a:cubicBezTo>
                <a:cubicBezTo>
                  <a:pt x="28" y="181"/>
                  <a:pt x="28" y="181"/>
                  <a:pt x="28" y="181"/>
                </a:cubicBezTo>
                <a:cubicBezTo>
                  <a:pt x="31" y="181"/>
                  <a:pt x="31" y="181"/>
                  <a:pt x="31" y="181"/>
                </a:cubicBezTo>
                <a:cubicBezTo>
                  <a:pt x="31" y="181"/>
                  <a:pt x="32" y="181"/>
                  <a:pt x="33" y="182"/>
                </a:cubicBezTo>
                <a:cubicBezTo>
                  <a:pt x="34" y="180"/>
                  <a:pt x="39" y="177"/>
                  <a:pt x="42" y="177"/>
                </a:cubicBezTo>
                <a:cubicBezTo>
                  <a:pt x="45" y="177"/>
                  <a:pt x="52" y="183"/>
                  <a:pt x="52" y="185"/>
                </a:cubicBezTo>
                <a:cubicBezTo>
                  <a:pt x="51" y="187"/>
                  <a:pt x="46" y="194"/>
                  <a:pt x="43" y="194"/>
                </a:cubicBezTo>
                <a:cubicBezTo>
                  <a:pt x="43" y="194"/>
                  <a:pt x="41" y="194"/>
                  <a:pt x="40" y="195"/>
                </a:cubicBezTo>
                <a:cubicBezTo>
                  <a:pt x="40" y="196"/>
                  <a:pt x="40" y="197"/>
                  <a:pt x="40" y="197"/>
                </a:cubicBezTo>
                <a:cubicBezTo>
                  <a:pt x="40" y="199"/>
                  <a:pt x="42" y="202"/>
                  <a:pt x="44" y="204"/>
                </a:cubicBezTo>
                <a:cubicBezTo>
                  <a:pt x="46" y="207"/>
                  <a:pt x="41" y="209"/>
                  <a:pt x="39" y="207"/>
                </a:cubicBezTo>
                <a:cubicBezTo>
                  <a:pt x="37" y="205"/>
                  <a:pt x="36" y="209"/>
                  <a:pt x="37" y="211"/>
                </a:cubicBezTo>
                <a:cubicBezTo>
                  <a:pt x="39" y="212"/>
                  <a:pt x="38" y="217"/>
                  <a:pt x="40" y="217"/>
                </a:cubicBezTo>
                <a:cubicBezTo>
                  <a:pt x="42" y="217"/>
                  <a:pt x="44" y="222"/>
                  <a:pt x="47" y="222"/>
                </a:cubicBezTo>
                <a:cubicBezTo>
                  <a:pt x="49" y="222"/>
                  <a:pt x="52" y="226"/>
                  <a:pt x="52" y="226"/>
                </a:cubicBezTo>
                <a:cubicBezTo>
                  <a:pt x="52" y="226"/>
                  <a:pt x="55" y="228"/>
                  <a:pt x="55" y="229"/>
                </a:cubicBezTo>
                <a:cubicBezTo>
                  <a:pt x="55" y="230"/>
                  <a:pt x="55" y="230"/>
                  <a:pt x="55" y="230"/>
                </a:cubicBezTo>
                <a:cubicBezTo>
                  <a:pt x="58" y="230"/>
                  <a:pt x="60" y="230"/>
                  <a:pt x="60" y="228"/>
                </a:cubicBezTo>
                <a:cubicBezTo>
                  <a:pt x="60" y="227"/>
                  <a:pt x="64" y="227"/>
                  <a:pt x="66" y="230"/>
                </a:cubicBezTo>
                <a:cubicBezTo>
                  <a:pt x="69" y="232"/>
                  <a:pt x="79" y="239"/>
                  <a:pt x="83" y="242"/>
                </a:cubicBezTo>
                <a:cubicBezTo>
                  <a:pt x="86" y="245"/>
                  <a:pt x="95" y="248"/>
                  <a:pt x="98" y="248"/>
                </a:cubicBezTo>
                <a:cubicBezTo>
                  <a:pt x="101" y="248"/>
                  <a:pt x="104" y="250"/>
                  <a:pt x="109" y="250"/>
                </a:cubicBezTo>
                <a:cubicBezTo>
                  <a:pt x="109" y="250"/>
                  <a:pt x="110" y="250"/>
                  <a:pt x="111" y="250"/>
                </a:cubicBezTo>
                <a:cubicBezTo>
                  <a:pt x="111" y="249"/>
                  <a:pt x="112" y="249"/>
                  <a:pt x="113" y="248"/>
                </a:cubicBezTo>
                <a:cubicBezTo>
                  <a:pt x="115" y="246"/>
                  <a:pt x="116" y="249"/>
                  <a:pt x="116" y="252"/>
                </a:cubicBezTo>
                <a:cubicBezTo>
                  <a:pt x="115" y="253"/>
                  <a:pt x="116" y="255"/>
                  <a:pt x="116" y="256"/>
                </a:cubicBezTo>
                <a:cubicBezTo>
                  <a:pt x="117" y="255"/>
                  <a:pt x="118" y="253"/>
                  <a:pt x="118" y="252"/>
                </a:cubicBezTo>
                <a:cubicBezTo>
                  <a:pt x="120" y="248"/>
                  <a:pt x="122" y="248"/>
                  <a:pt x="124" y="247"/>
                </a:cubicBezTo>
                <a:cubicBezTo>
                  <a:pt x="125" y="246"/>
                  <a:pt x="127" y="246"/>
                  <a:pt x="130" y="248"/>
                </a:cubicBezTo>
                <a:cubicBezTo>
                  <a:pt x="134" y="250"/>
                  <a:pt x="135" y="246"/>
                  <a:pt x="140" y="251"/>
                </a:cubicBezTo>
                <a:cubicBezTo>
                  <a:pt x="141" y="250"/>
                  <a:pt x="142" y="250"/>
                  <a:pt x="142" y="250"/>
                </a:cubicBezTo>
                <a:cubicBezTo>
                  <a:pt x="143" y="250"/>
                  <a:pt x="145" y="248"/>
                  <a:pt x="146" y="246"/>
                </a:cubicBezTo>
                <a:cubicBezTo>
                  <a:pt x="148" y="245"/>
                  <a:pt x="148" y="243"/>
                  <a:pt x="149" y="243"/>
                </a:cubicBezTo>
                <a:cubicBezTo>
                  <a:pt x="151" y="243"/>
                  <a:pt x="152" y="241"/>
                  <a:pt x="156" y="239"/>
                </a:cubicBezTo>
                <a:cubicBezTo>
                  <a:pt x="161" y="236"/>
                  <a:pt x="164" y="240"/>
                  <a:pt x="166" y="238"/>
                </a:cubicBezTo>
                <a:cubicBezTo>
                  <a:pt x="168" y="237"/>
                  <a:pt x="170" y="236"/>
                  <a:pt x="170" y="238"/>
                </a:cubicBezTo>
                <a:cubicBezTo>
                  <a:pt x="170" y="239"/>
                  <a:pt x="173" y="241"/>
                  <a:pt x="173" y="243"/>
                </a:cubicBezTo>
                <a:cubicBezTo>
                  <a:pt x="174" y="245"/>
                  <a:pt x="177" y="246"/>
                  <a:pt x="178" y="246"/>
                </a:cubicBezTo>
                <a:cubicBezTo>
                  <a:pt x="178" y="245"/>
                  <a:pt x="179" y="245"/>
                  <a:pt x="179" y="245"/>
                </a:cubicBezTo>
                <a:cubicBezTo>
                  <a:pt x="181" y="243"/>
                  <a:pt x="185" y="245"/>
                  <a:pt x="185" y="247"/>
                </a:cubicBezTo>
                <a:cubicBezTo>
                  <a:pt x="185" y="249"/>
                  <a:pt x="185" y="252"/>
                  <a:pt x="186" y="252"/>
                </a:cubicBezTo>
                <a:cubicBezTo>
                  <a:pt x="188" y="252"/>
                  <a:pt x="190" y="252"/>
                  <a:pt x="190" y="256"/>
                </a:cubicBezTo>
                <a:cubicBezTo>
                  <a:pt x="190" y="259"/>
                  <a:pt x="191" y="264"/>
                  <a:pt x="188" y="267"/>
                </a:cubicBezTo>
                <a:cubicBezTo>
                  <a:pt x="184" y="271"/>
                  <a:pt x="180" y="277"/>
                  <a:pt x="181" y="279"/>
                </a:cubicBezTo>
                <a:cubicBezTo>
                  <a:pt x="182" y="280"/>
                  <a:pt x="180" y="284"/>
                  <a:pt x="182" y="282"/>
                </a:cubicBezTo>
                <a:cubicBezTo>
                  <a:pt x="185" y="281"/>
                  <a:pt x="191" y="282"/>
                  <a:pt x="190" y="284"/>
                </a:cubicBezTo>
                <a:cubicBezTo>
                  <a:pt x="189" y="285"/>
                  <a:pt x="190" y="290"/>
                  <a:pt x="192" y="290"/>
                </a:cubicBezTo>
                <a:cubicBezTo>
                  <a:pt x="195" y="291"/>
                  <a:pt x="196" y="292"/>
                  <a:pt x="195" y="294"/>
                </a:cubicBezTo>
                <a:cubicBezTo>
                  <a:pt x="195" y="296"/>
                  <a:pt x="193" y="299"/>
                  <a:pt x="195" y="299"/>
                </a:cubicBezTo>
                <a:cubicBezTo>
                  <a:pt x="197" y="299"/>
                  <a:pt x="200" y="299"/>
                  <a:pt x="200" y="302"/>
                </a:cubicBezTo>
                <a:cubicBezTo>
                  <a:pt x="199" y="304"/>
                  <a:pt x="201" y="306"/>
                  <a:pt x="205" y="304"/>
                </a:cubicBezTo>
                <a:cubicBezTo>
                  <a:pt x="207" y="303"/>
                  <a:pt x="208" y="303"/>
                  <a:pt x="208" y="303"/>
                </a:cubicBezTo>
                <a:cubicBezTo>
                  <a:pt x="210" y="303"/>
                  <a:pt x="210" y="307"/>
                  <a:pt x="212" y="307"/>
                </a:cubicBezTo>
                <a:cubicBezTo>
                  <a:pt x="215" y="308"/>
                  <a:pt x="214" y="302"/>
                  <a:pt x="213" y="301"/>
                </a:cubicBezTo>
                <a:cubicBezTo>
                  <a:pt x="212" y="300"/>
                  <a:pt x="213" y="296"/>
                  <a:pt x="214" y="297"/>
                </a:cubicBezTo>
                <a:cubicBezTo>
                  <a:pt x="215" y="298"/>
                  <a:pt x="218" y="297"/>
                  <a:pt x="219" y="295"/>
                </a:cubicBezTo>
                <a:cubicBezTo>
                  <a:pt x="221" y="293"/>
                  <a:pt x="224" y="296"/>
                  <a:pt x="225" y="294"/>
                </a:cubicBezTo>
                <a:cubicBezTo>
                  <a:pt x="227" y="292"/>
                  <a:pt x="229" y="296"/>
                  <a:pt x="232" y="294"/>
                </a:cubicBezTo>
                <a:cubicBezTo>
                  <a:pt x="235" y="293"/>
                  <a:pt x="236" y="296"/>
                  <a:pt x="238" y="293"/>
                </a:cubicBezTo>
                <a:cubicBezTo>
                  <a:pt x="239" y="291"/>
                  <a:pt x="243" y="288"/>
                  <a:pt x="244" y="289"/>
                </a:cubicBezTo>
                <a:cubicBezTo>
                  <a:pt x="245" y="290"/>
                  <a:pt x="246" y="292"/>
                  <a:pt x="251" y="293"/>
                </a:cubicBezTo>
                <a:cubicBezTo>
                  <a:pt x="256" y="293"/>
                  <a:pt x="253" y="296"/>
                  <a:pt x="253" y="297"/>
                </a:cubicBezTo>
                <a:cubicBezTo>
                  <a:pt x="253" y="299"/>
                  <a:pt x="259" y="303"/>
                  <a:pt x="261" y="303"/>
                </a:cubicBezTo>
                <a:cubicBezTo>
                  <a:pt x="261" y="304"/>
                  <a:pt x="262" y="304"/>
                  <a:pt x="263" y="305"/>
                </a:cubicBezTo>
                <a:cubicBezTo>
                  <a:pt x="264" y="304"/>
                  <a:pt x="267" y="305"/>
                  <a:pt x="267" y="303"/>
                </a:cubicBezTo>
                <a:cubicBezTo>
                  <a:pt x="268" y="301"/>
                  <a:pt x="271" y="302"/>
                  <a:pt x="272" y="304"/>
                </a:cubicBezTo>
                <a:cubicBezTo>
                  <a:pt x="273" y="305"/>
                  <a:pt x="274" y="306"/>
                  <a:pt x="276" y="304"/>
                </a:cubicBezTo>
                <a:cubicBezTo>
                  <a:pt x="279" y="302"/>
                  <a:pt x="280" y="306"/>
                  <a:pt x="279" y="307"/>
                </a:cubicBezTo>
                <a:cubicBezTo>
                  <a:pt x="277" y="308"/>
                  <a:pt x="278" y="312"/>
                  <a:pt x="280" y="314"/>
                </a:cubicBezTo>
                <a:cubicBezTo>
                  <a:pt x="283" y="316"/>
                  <a:pt x="283" y="313"/>
                  <a:pt x="283" y="311"/>
                </a:cubicBezTo>
                <a:cubicBezTo>
                  <a:pt x="282" y="308"/>
                  <a:pt x="286" y="306"/>
                  <a:pt x="294" y="304"/>
                </a:cubicBezTo>
                <a:cubicBezTo>
                  <a:pt x="301" y="301"/>
                  <a:pt x="309" y="296"/>
                  <a:pt x="310" y="295"/>
                </a:cubicBezTo>
                <a:cubicBezTo>
                  <a:pt x="310" y="293"/>
                  <a:pt x="315" y="297"/>
                  <a:pt x="317" y="295"/>
                </a:cubicBezTo>
                <a:cubicBezTo>
                  <a:pt x="320" y="293"/>
                  <a:pt x="329" y="293"/>
                  <a:pt x="331" y="293"/>
                </a:cubicBezTo>
                <a:cubicBezTo>
                  <a:pt x="334" y="293"/>
                  <a:pt x="334" y="290"/>
                  <a:pt x="336" y="288"/>
                </a:cubicBezTo>
                <a:cubicBezTo>
                  <a:pt x="339" y="286"/>
                  <a:pt x="338" y="285"/>
                  <a:pt x="341" y="285"/>
                </a:cubicBezTo>
                <a:cubicBezTo>
                  <a:pt x="344" y="284"/>
                  <a:pt x="345" y="281"/>
                  <a:pt x="345" y="280"/>
                </a:cubicBezTo>
                <a:cubicBezTo>
                  <a:pt x="345" y="278"/>
                  <a:pt x="351" y="278"/>
                  <a:pt x="351" y="276"/>
                </a:cubicBezTo>
                <a:cubicBezTo>
                  <a:pt x="351" y="275"/>
                  <a:pt x="355" y="274"/>
                  <a:pt x="355" y="272"/>
                </a:cubicBezTo>
                <a:cubicBezTo>
                  <a:pt x="355" y="271"/>
                  <a:pt x="357" y="271"/>
                  <a:pt x="358" y="269"/>
                </a:cubicBezTo>
                <a:cubicBezTo>
                  <a:pt x="359" y="268"/>
                  <a:pt x="358" y="264"/>
                  <a:pt x="359" y="263"/>
                </a:cubicBezTo>
                <a:cubicBezTo>
                  <a:pt x="361" y="263"/>
                  <a:pt x="359" y="260"/>
                  <a:pt x="358" y="259"/>
                </a:cubicBezTo>
                <a:cubicBezTo>
                  <a:pt x="358" y="258"/>
                  <a:pt x="362" y="258"/>
                  <a:pt x="364" y="257"/>
                </a:cubicBezTo>
                <a:cubicBezTo>
                  <a:pt x="366" y="255"/>
                  <a:pt x="367" y="253"/>
                  <a:pt x="368" y="251"/>
                </a:cubicBezTo>
                <a:cubicBezTo>
                  <a:pt x="368" y="249"/>
                  <a:pt x="371" y="247"/>
                  <a:pt x="373" y="246"/>
                </a:cubicBezTo>
                <a:cubicBezTo>
                  <a:pt x="374" y="246"/>
                  <a:pt x="375" y="242"/>
                  <a:pt x="375" y="240"/>
                </a:cubicBezTo>
                <a:cubicBezTo>
                  <a:pt x="374" y="237"/>
                  <a:pt x="377" y="238"/>
                  <a:pt x="376" y="237"/>
                </a:cubicBezTo>
                <a:cubicBezTo>
                  <a:pt x="374" y="236"/>
                  <a:pt x="376" y="233"/>
                  <a:pt x="379" y="232"/>
                </a:cubicBezTo>
                <a:cubicBezTo>
                  <a:pt x="382" y="231"/>
                  <a:pt x="378" y="230"/>
                  <a:pt x="376" y="231"/>
                </a:cubicBezTo>
                <a:cubicBezTo>
                  <a:pt x="374" y="232"/>
                  <a:pt x="373" y="227"/>
                  <a:pt x="371" y="229"/>
                </a:cubicBezTo>
                <a:cubicBezTo>
                  <a:pt x="370" y="231"/>
                  <a:pt x="366" y="228"/>
                  <a:pt x="369" y="227"/>
                </a:cubicBezTo>
                <a:cubicBezTo>
                  <a:pt x="371" y="227"/>
                  <a:pt x="375" y="224"/>
                  <a:pt x="377" y="223"/>
                </a:cubicBezTo>
                <a:cubicBezTo>
                  <a:pt x="379" y="223"/>
                  <a:pt x="374" y="219"/>
                  <a:pt x="372" y="219"/>
                </a:cubicBezTo>
                <a:cubicBezTo>
                  <a:pt x="370" y="219"/>
                  <a:pt x="367" y="214"/>
                  <a:pt x="365" y="214"/>
                </a:cubicBezTo>
                <a:cubicBezTo>
                  <a:pt x="363" y="214"/>
                  <a:pt x="367" y="212"/>
                  <a:pt x="369" y="213"/>
                </a:cubicBezTo>
                <a:cubicBezTo>
                  <a:pt x="372" y="215"/>
                  <a:pt x="375" y="216"/>
                  <a:pt x="377" y="215"/>
                </a:cubicBezTo>
                <a:cubicBezTo>
                  <a:pt x="378" y="214"/>
                  <a:pt x="372" y="209"/>
                  <a:pt x="370" y="207"/>
                </a:cubicBezTo>
                <a:cubicBezTo>
                  <a:pt x="368" y="206"/>
                  <a:pt x="370" y="203"/>
                  <a:pt x="368" y="202"/>
                </a:cubicBezTo>
                <a:cubicBezTo>
                  <a:pt x="367" y="201"/>
                  <a:pt x="364" y="195"/>
                  <a:pt x="363" y="193"/>
                </a:cubicBezTo>
                <a:cubicBezTo>
                  <a:pt x="362" y="190"/>
                  <a:pt x="357" y="189"/>
                  <a:pt x="356" y="188"/>
                </a:cubicBezTo>
                <a:cubicBezTo>
                  <a:pt x="355" y="186"/>
                  <a:pt x="356" y="182"/>
                  <a:pt x="360" y="180"/>
                </a:cubicBezTo>
                <a:cubicBezTo>
                  <a:pt x="364" y="179"/>
                  <a:pt x="362" y="176"/>
                  <a:pt x="364" y="176"/>
                </a:cubicBezTo>
                <a:cubicBezTo>
                  <a:pt x="365" y="176"/>
                  <a:pt x="367" y="176"/>
                  <a:pt x="368" y="173"/>
                </a:cubicBezTo>
                <a:cubicBezTo>
                  <a:pt x="369" y="170"/>
                  <a:pt x="372" y="172"/>
                  <a:pt x="373" y="170"/>
                </a:cubicBezTo>
                <a:cubicBezTo>
                  <a:pt x="374" y="169"/>
                  <a:pt x="380" y="169"/>
                  <a:pt x="382" y="168"/>
                </a:cubicBezTo>
                <a:cubicBezTo>
                  <a:pt x="384" y="166"/>
                  <a:pt x="380" y="162"/>
                  <a:pt x="378" y="162"/>
                </a:cubicBezTo>
                <a:cubicBezTo>
                  <a:pt x="375" y="163"/>
                  <a:pt x="372" y="162"/>
                  <a:pt x="370" y="159"/>
                </a:cubicBezTo>
                <a:cubicBezTo>
                  <a:pt x="368" y="156"/>
                  <a:pt x="363" y="164"/>
                  <a:pt x="359" y="166"/>
                </a:cubicBezTo>
                <a:cubicBezTo>
                  <a:pt x="355" y="168"/>
                  <a:pt x="353" y="163"/>
                  <a:pt x="354" y="160"/>
                </a:cubicBezTo>
                <a:cubicBezTo>
                  <a:pt x="355" y="157"/>
                  <a:pt x="351" y="157"/>
                  <a:pt x="346" y="157"/>
                </a:cubicBezTo>
                <a:cubicBezTo>
                  <a:pt x="340" y="157"/>
                  <a:pt x="342" y="147"/>
                  <a:pt x="346" y="147"/>
                </a:cubicBezTo>
                <a:cubicBezTo>
                  <a:pt x="349" y="147"/>
                  <a:pt x="354" y="150"/>
                  <a:pt x="356" y="144"/>
                </a:cubicBezTo>
                <a:cubicBezTo>
                  <a:pt x="358" y="138"/>
                  <a:pt x="360" y="143"/>
                  <a:pt x="365" y="137"/>
                </a:cubicBezTo>
                <a:cubicBezTo>
                  <a:pt x="369" y="132"/>
                  <a:pt x="375" y="129"/>
                  <a:pt x="379" y="132"/>
                </a:cubicBezTo>
                <a:cubicBezTo>
                  <a:pt x="383" y="135"/>
                  <a:pt x="374" y="140"/>
                  <a:pt x="373" y="143"/>
                </a:cubicBezTo>
                <a:cubicBezTo>
                  <a:pt x="372" y="146"/>
                  <a:pt x="374" y="147"/>
                  <a:pt x="372" y="149"/>
                </a:cubicBezTo>
                <a:cubicBezTo>
                  <a:pt x="370" y="152"/>
                  <a:pt x="373" y="152"/>
                  <a:pt x="378" y="149"/>
                </a:cubicBezTo>
                <a:cubicBezTo>
                  <a:pt x="382" y="146"/>
                  <a:pt x="388" y="143"/>
                  <a:pt x="392" y="141"/>
                </a:cubicBezTo>
                <a:cubicBezTo>
                  <a:pt x="394" y="140"/>
                  <a:pt x="395" y="140"/>
                  <a:pt x="396" y="140"/>
                </a:cubicBezTo>
                <a:cubicBezTo>
                  <a:pt x="397" y="139"/>
                  <a:pt x="398" y="137"/>
                  <a:pt x="399" y="137"/>
                </a:cubicBezTo>
                <a:cubicBezTo>
                  <a:pt x="402" y="135"/>
                  <a:pt x="412" y="131"/>
                  <a:pt x="414" y="128"/>
                </a:cubicBezTo>
                <a:cubicBezTo>
                  <a:pt x="415" y="126"/>
                  <a:pt x="417" y="123"/>
                  <a:pt x="419" y="123"/>
                </a:cubicBezTo>
                <a:cubicBezTo>
                  <a:pt x="421" y="123"/>
                  <a:pt x="421" y="125"/>
                  <a:pt x="424" y="125"/>
                </a:cubicBezTo>
                <a:cubicBezTo>
                  <a:pt x="427" y="125"/>
                  <a:pt x="431" y="126"/>
                  <a:pt x="429" y="123"/>
                </a:cubicBezTo>
                <a:cubicBezTo>
                  <a:pt x="428" y="121"/>
                  <a:pt x="429" y="121"/>
                  <a:pt x="432" y="120"/>
                </a:cubicBezTo>
                <a:cubicBezTo>
                  <a:pt x="436" y="120"/>
                  <a:pt x="435" y="116"/>
                  <a:pt x="438" y="116"/>
                </a:cubicBezTo>
                <a:cubicBezTo>
                  <a:pt x="441" y="116"/>
                  <a:pt x="440" y="110"/>
                  <a:pt x="443" y="110"/>
                </a:cubicBezTo>
                <a:cubicBezTo>
                  <a:pt x="445" y="110"/>
                  <a:pt x="446" y="113"/>
                  <a:pt x="449" y="112"/>
                </a:cubicBezTo>
                <a:cubicBezTo>
                  <a:pt x="450" y="112"/>
                  <a:pt x="451" y="112"/>
                  <a:pt x="452" y="113"/>
                </a:cubicBezTo>
                <a:cubicBezTo>
                  <a:pt x="452" y="112"/>
                  <a:pt x="453" y="112"/>
                  <a:pt x="453" y="111"/>
                </a:cubicBezTo>
                <a:cubicBezTo>
                  <a:pt x="453" y="108"/>
                  <a:pt x="454" y="105"/>
                  <a:pt x="453" y="104"/>
                </a:cubicBezTo>
                <a:cubicBezTo>
                  <a:pt x="452" y="101"/>
                  <a:pt x="453" y="99"/>
                  <a:pt x="452" y="97"/>
                </a:cubicBezTo>
                <a:cubicBezTo>
                  <a:pt x="452" y="95"/>
                  <a:pt x="452" y="91"/>
                  <a:pt x="454" y="91"/>
                </a:cubicBezTo>
                <a:cubicBezTo>
                  <a:pt x="456" y="91"/>
                  <a:pt x="458" y="86"/>
                  <a:pt x="460" y="88"/>
                </a:cubicBezTo>
                <a:cubicBezTo>
                  <a:pt x="463" y="90"/>
                  <a:pt x="467" y="90"/>
                  <a:pt x="467" y="88"/>
                </a:cubicBezTo>
                <a:cubicBezTo>
                  <a:pt x="467" y="86"/>
                  <a:pt x="471" y="86"/>
                  <a:pt x="471" y="83"/>
                </a:cubicBezTo>
                <a:cubicBezTo>
                  <a:pt x="472" y="80"/>
                  <a:pt x="475" y="79"/>
                  <a:pt x="476" y="77"/>
                </a:cubicBezTo>
                <a:cubicBezTo>
                  <a:pt x="477" y="74"/>
                  <a:pt x="478" y="68"/>
                  <a:pt x="480" y="66"/>
                </a:cubicBezTo>
                <a:cubicBezTo>
                  <a:pt x="483" y="65"/>
                  <a:pt x="480" y="64"/>
                  <a:pt x="480" y="60"/>
                </a:cubicBezTo>
                <a:close/>
                <a:moveTo>
                  <a:pt x="364" y="285"/>
                </a:moveTo>
                <a:cubicBezTo>
                  <a:pt x="361" y="295"/>
                  <a:pt x="367" y="299"/>
                  <a:pt x="368" y="299"/>
                </a:cubicBezTo>
                <a:cubicBezTo>
                  <a:pt x="370" y="297"/>
                  <a:pt x="380" y="277"/>
                  <a:pt x="378" y="274"/>
                </a:cubicBezTo>
                <a:cubicBezTo>
                  <a:pt x="376" y="271"/>
                  <a:pt x="366" y="276"/>
                  <a:pt x="364" y="285"/>
                </a:cubicBezTo>
                <a:close/>
                <a:moveTo>
                  <a:pt x="279" y="317"/>
                </a:moveTo>
                <a:cubicBezTo>
                  <a:pt x="276" y="317"/>
                  <a:pt x="268" y="322"/>
                  <a:pt x="271" y="328"/>
                </a:cubicBezTo>
                <a:cubicBezTo>
                  <a:pt x="274" y="335"/>
                  <a:pt x="284" y="330"/>
                  <a:pt x="284" y="328"/>
                </a:cubicBezTo>
                <a:cubicBezTo>
                  <a:pt x="285" y="325"/>
                  <a:pt x="289" y="320"/>
                  <a:pt x="289" y="318"/>
                </a:cubicBezTo>
                <a:cubicBezTo>
                  <a:pt x="288" y="316"/>
                  <a:pt x="282" y="317"/>
                  <a:pt x="279" y="317"/>
                </a:cubicBezTo>
                <a:close/>
              </a:path>
            </a:pathLst>
          </a:custGeom>
          <a:solidFill>
            <a:srgbClr val="FCBF16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48">
            <a:extLst>
              <a:ext uri="{FF2B5EF4-FFF2-40B4-BE49-F238E27FC236}">
                <a16:creationId xmlns:a16="http://schemas.microsoft.com/office/drawing/2014/main" id="{2ADD5486-D596-43E9-8B93-C866A4BE24C5}"/>
              </a:ext>
            </a:extLst>
          </p:cNvPr>
          <p:cNvSpPr>
            <a:spLocks noEditPoints="1"/>
          </p:cNvSpPr>
          <p:nvPr/>
        </p:nvSpPr>
        <p:spPr bwMode="auto">
          <a:xfrm>
            <a:off x="8229955" y="4283293"/>
            <a:ext cx="199086" cy="271670"/>
          </a:xfrm>
          <a:custGeom>
            <a:avLst/>
            <a:gdLst>
              <a:gd name="T0" fmla="*/ 41 w 78"/>
              <a:gd name="T1" fmla="*/ 42 h 108"/>
              <a:gd name="T2" fmla="*/ 51 w 78"/>
              <a:gd name="T3" fmla="*/ 49 h 108"/>
              <a:gd name="T4" fmla="*/ 53 w 78"/>
              <a:gd name="T5" fmla="*/ 56 h 108"/>
              <a:gd name="T6" fmla="*/ 57 w 78"/>
              <a:gd name="T7" fmla="*/ 59 h 108"/>
              <a:gd name="T8" fmla="*/ 61 w 78"/>
              <a:gd name="T9" fmla="*/ 69 h 108"/>
              <a:gd name="T10" fmla="*/ 63 w 78"/>
              <a:gd name="T11" fmla="*/ 67 h 108"/>
              <a:gd name="T12" fmla="*/ 67 w 78"/>
              <a:gd name="T13" fmla="*/ 63 h 108"/>
              <a:gd name="T14" fmla="*/ 65 w 78"/>
              <a:gd name="T15" fmla="*/ 53 h 108"/>
              <a:gd name="T16" fmla="*/ 56 w 78"/>
              <a:gd name="T17" fmla="*/ 46 h 108"/>
              <a:gd name="T18" fmla="*/ 50 w 78"/>
              <a:gd name="T19" fmla="*/ 39 h 108"/>
              <a:gd name="T20" fmla="*/ 39 w 78"/>
              <a:gd name="T21" fmla="*/ 37 h 108"/>
              <a:gd name="T22" fmla="*/ 35 w 78"/>
              <a:gd name="T23" fmla="*/ 30 h 108"/>
              <a:gd name="T24" fmla="*/ 40 w 78"/>
              <a:gd name="T25" fmla="*/ 19 h 108"/>
              <a:gd name="T26" fmla="*/ 40 w 78"/>
              <a:gd name="T27" fmla="*/ 5 h 108"/>
              <a:gd name="T28" fmla="*/ 39 w 78"/>
              <a:gd name="T29" fmla="*/ 3 h 108"/>
              <a:gd name="T30" fmla="*/ 27 w 78"/>
              <a:gd name="T31" fmla="*/ 2 h 108"/>
              <a:gd name="T32" fmla="*/ 25 w 78"/>
              <a:gd name="T33" fmla="*/ 20 h 108"/>
              <a:gd name="T34" fmla="*/ 21 w 78"/>
              <a:gd name="T35" fmla="*/ 20 h 108"/>
              <a:gd name="T36" fmla="*/ 24 w 78"/>
              <a:gd name="T37" fmla="*/ 30 h 108"/>
              <a:gd name="T38" fmla="*/ 26 w 78"/>
              <a:gd name="T39" fmla="*/ 37 h 108"/>
              <a:gd name="T40" fmla="*/ 34 w 78"/>
              <a:gd name="T41" fmla="*/ 39 h 108"/>
              <a:gd name="T42" fmla="*/ 41 w 78"/>
              <a:gd name="T43" fmla="*/ 42 h 108"/>
              <a:gd name="T44" fmla="*/ 26 w 78"/>
              <a:gd name="T45" fmla="*/ 44 h 108"/>
              <a:gd name="T46" fmla="*/ 34 w 78"/>
              <a:gd name="T47" fmla="*/ 52 h 108"/>
              <a:gd name="T48" fmla="*/ 26 w 78"/>
              <a:gd name="T49" fmla="*/ 44 h 108"/>
              <a:gd name="T50" fmla="*/ 39 w 78"/>
              <a:gd name="T51" fmla="*/ 67 h 108"/>
              <a:gd name="T52" fmla="*/ 44 w 78"/>
              <a:gd name="T53" fmla="*/ 64 h 108"/>
              <a:gd name="T54" fmla="*/ 44 w 78"/>
              <a:gd name="T55" fmla="*/ 71 h 108"/>
              <a:gd name="T56" fmla="*/ 45 w 78"/>
              <a:gd name="T57" fmla="*/ 80 h 108"/>
              <a:gd name="T58" fmla="*/ 54 w 78"/>
              <a:gd name="T59" fmla="*/ 67 h 108"/>
              <a:gd name="T60" fmla="*/ 51 w 78"/>
              <a:gd name="T61" fmla="*/ 65 h 108"/>
              <a:gd name="T62" fmla="*/ 39 w 78"/>
              <a:gd name="T63" fmla="*/ 56 h 108"/>
              <a:gd name="T64" fmla="*/ 39 w 78"/>
              <a:gd name="T65" fmla="*/ 67 h 108"/>
              <a:gd name="T66" fmla="*/ 11 w 78"/>
              <a:gd name="T67" fmla="*/ 71 h 108"/>
              <a:gd name="T68" fmla="*/ 1 w 78"/>
              <a:gd name="T69" fmla="*/ 85 h 108"/>
              <a:gd name="T70" fmla="*/ 15 w 78"/>
              <a:gd name="T71" fmla="*/ 71 h 108"/>
              <a:gd name="T72" fmla="*/ 18 w 78"/>
              <a:gd name="T73" fmla="*/ 63 h 108"/>
              <a:gd name="T74" fmla="*/ 11 w 78"/>
              <a:gd name="T75" fmla="*/ 71 h 108"/>
              <a:gd name="T76" fmla="*/ 54 w 78"/>
              <a:gd name="T77" fmla="*/ 76 h 108"/>
              <a:gd name="T78" fmla="*/ 59 w 78"/>
              <a:gd name="T79" fmla="*/ 72 h 108"/>
              <a:gd name="T80" fmla="*/ 54 w 78"/>
              <a:gd name="T81" fmla="*/ 76 h 108"/>
              <a:gd name="T82" fmla="*/ 75 w 78"/>
              <a:gd name="T83" fmla="*/ 95 h 108"/>
              <a:gd name="T84" fmla="*/ 73 w 78"/>
              <a:gd name="T85" fmla="*/ 77 h 108"/>
              <a:gd name="T86" fmla="*/ 67 w 78"/>
              <a:gd name="T87" fmla="*/ 76 h 108"/>
              <a:gd name="T88" fmla="*/ 63 w 78"/>
              <a:gd name="T89" fmla="*/ 81 h 108"/>
              <a:gd name="T90" fmla="*/ 58 w 78"/>
              <a:gd name="T91" fmla="*/ 84 h 108"/>
              <a:gd name="T92" fmla="*/ 51 w 78"/>
              <a:gd name="T93" fmla="*/ 83 h 108"/>
              <a:gd name="T94" fmla="*/ 42 w 78"/>
              <a:gd name="T95" fmla="*/ 88 h 108"/>
              <a:gd name="T96" fmla="*/ 39 w 78"/>
              <a:gd name="T97" fmla="*/ 96 h 108"/>
              <a:gd name="T98" fmla="*/ 46 w 78"/>
              <a:gd name="T99" fmla="*/ 93 h 108"/>
              <a:gd name="T100" fmla="*/ 52 w 78"/>
              <a:gd name="T101" fmla="*/ 90 h 108"/>
              <a:gd name="T102" fmla="*/ 58 w 78"/>
              <a:gd name="T103" fmla="*/ 104 h 108"/>
              <a:gd name="T104" fmla="*/ 67 w 78"/>
              <a:gd name="T105" fmla="*/ 108 h 108"/>
              <a:gd name="T106" fmla="*/ 66 w 78"/>
              <a:gd name="T107" fmla="*/ 98 h 108"/>
              <a:gd name="T108" fmla="*/ 75 w 78"/>
              <a:gd name="T109" fmla="*/ 95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8" h="108">
                <a:moveTo>
                  <a:pt x="41" y="42"/>
                </a:moveTo>
                <a:cubicBezTo>
                  <a:pt x="46" y="41"/>
                  <a:pt x="52" y="47"/>
                  <a:pt x="51" y="49"/>
                </a:cubicBezTo>
                <a:cubicBezTo>
                  <a:pt x="50" y="51"/>
                  <a:pt x="51" y="58"/>
                  <a:pt x="53" y="56"/>
                </a:cubicBezTo>
                <a:cubicBezTo>
                  <a:pt x="55" y="54"/>
                  <a:pt x="59" y="56"/>
                  <a:pt x="57" y="59"/>
                </a:cubicBezTo>
                <a:cubicBezTo>
                  <a:pt x="54" y="63"/>
                  <a:pt x="60" y="66"/>
                  <a:pt x="61" y="69"/>
                </a:cubicBezTo>
                <a:cubicBezTo>
                  <a:pt x="61" y="73"/>
                  <a:pt x="64" y="70"/>
                  <a:pt x="63" y="67"/>
                </a:cubicBezTo>
                <a:cubicBezTo>
                  <a:pt x="63" y="64"/>
                  <a:pt x="64" y="65"/>
                  <a:pt x="67" y="63"/>
                </a:cubicBezTo>
                <a:cubicBezTo>
                  <a:pt x="70" y="60"/>
                  <a:pt x="67" y="57"/>
                  <a:pt x="65" y="53"/>
                </a:cubicBezTo>
                <a:cubicBezTo>
                  <a:pt x="63" y="49"/>
                  <a:pt x="56" y="50"/>
                  <a:pt x="56" y="46"/>
                </a:cubicBezTo>
                <a:cubicBezTo>
                  <a:pt x="56" y="43"/>
                  <a:pt x="50" y="41"/>
                  <a:pt x="50" y="39"/>
                </a:cubicBezTo>
                <a:cubicBezTo>
                  <a:pt x="50" y="37"/>
                  <a:pt x="43" y="35"/>
                  <a:pt x="39" y="37"/>
                </a:cubicBezTo>
                <a:cubicBezTo>
                  <a:pt x="35" y="40"/>
                  <a:pt x="38" y="33"/>
                  <a:pt x="35" y="30"/>
                </a:cubicBezTo>
                <a:cubicBezTo>
                  <a:pt x="32" y="27"/>
                  <a:pt x="37" y="22"/>
                  <a:pt x="40" y="19"/>
                </a:cubicBezTo>
                <a:cubicBezTo>
                  <a:pt x="44" y="15"/>
                  <a:pt x="39" y="8"/>
                  <a:pt x="40" y="5"/>
                </a:cubicBezTo>
                <a:cubicBezTo>
                  <a:pt x="40" y="3"/>
                  <a:pt x="40" y="2"/>
                  <a:pt x="39" y="3"/>
                </a:cubicBezTo>
                <a:cubicBezTo>
                  <a:pt x="37" y="4"/>
                  <a:pt x="30" y="0"/>
                  <a:pt x="27" y="2"/>
                </a:cubicBezTo>
                <a:cubicBezTo>
                  <a:pt x="24" y="4"/>
                  <a:pt x="27" y="19"/>
                  <a:pt x="25" y="20"/>
                </a:cubicBezTo>
                <a:cubicBezTo>
                  <a:pt x="24" y="22"/>
                  <a:pt x="22" y="18"/>
                  <a:pt x="21" y="20"/>
                </a:cubicBezTo>
                <a:cubicBezTo>
                  <a:pt x="21" y="22"/>
                  <a:pt x="22" y="30"/>
                  <a:pt x="24" y="30"/>
                </a:cubicBezTo>
                <a:cubicBezTo>
                  <a:pt x="25" y="30"/>
                  <a:pt x="27" y="33"/>
                  <a:pt x="26" y="37"/>
                </a:cubicBezTo>
                <a:cubicBezTo>
                  <a:pt x="25" y="40"/>
                  <a:pt x="29" y="41"/>
                  <a:pt x="34" y="39"/>
                </a:cubicBezTo>
                <a:cubicBezTo>
                  <a:pt x="38" y="38"/>
                  <a:pt x="37" y="42"/>
                  <a:pt x="41" y="42"/>
                </a:cubicBezTo>
                <a:close/>
                <a:moveTo>
                  <a:pt x="26" y="44"/>
                </a:moveTo>
                <a:cubicBezTo>
                  <a:pt x="27" y="47"/>
                  <a:pt x="28" y="54"/>
                  <a:pt x="34" y="52"/>
                </a:cubicBezTo>
                <a:cubicBezTo>
                  <a:pt x="39" y="51"/>
                  <a:pt x="25" y="41"/>
                  <a:pt x="26" y="44"/>
                </a:cubicBezTo>
                <a:close/>
                <a:moveTo>
                  <a:pt x="39" y="67"/>
                </a:moveTo>
                <a:cubicBezTo>
                  <a:pt x="40" y="67"/>
                  <a:pt x="43" y="67"/>
                  <a:pt x="44" y="64"/>
                </a:cubicBezTo>
                <a:cubicBezTo>
                  <a:pt x="44" y="62"/>
                  <a:pt x="46" y="69"/>
                  <a:pt x="44" y="71"/>
                </a:cubicBezTo>
                <a:cubicBezTo>
                  <a:pt x="42" y="73"/>
                  <a:pt x="42" y="79"/>
                  <a:pt x="45" y="80"/>
                </a:cubicBezTo>
                <a:cubicBezTo>
                  <a:pt x="49" y="80"/>
                  <a:pt x="55" y="69"/>
                  <a:pt x="54" y="67"/>
                </a:cubicBezTo>
                <a:cubicBezTo>
                  <a:pt x="53" y="65"/>
                  <a:pt x="50" y="68"/>
                  <a:pt x="51" y="65"/>
                </a:cubicBezTo>
                <a:cubicBezTo>
                  <a:pt x="52" y="63"/>
                  <a:pt x="42" y="55"/>
                  <a:pt x="39" y="56"/>
                </a:cubicBezTo>
                <a:cubicBezTo>
                  <a:pt x="35" y="57"/>
                  <a:pt x="36" y="67"/>
                  <a:pt x="39" y="67"/>
                </a:cubicBezTo>
                <a:close/>
                <a:moveTo>
                  <a:pt x="11" y="71"/>
                </a:moveTo>
                <a:cubicBezTo>
                  <a:pt x="8" y="76"/>
                  <a:pt x="0" y="83"/>
                  <a:pt x="1" y="85"/>
                </a:cubicBezTo>
                <a:cubicBezTo>
                  <a:pt x="2" y="87"/>
                  <a:pt x="11" y="74"/>
                  <a:pt x="15" y="71"/>
                </a:cubicBezTo>
                <a:cubicBezTo>
                  <a:pt x="20" y="68"/>
                  <a:pt x="19" y="65"/>
                  <a:pt x="18" y="63"/>
                </a:cubicBezTo>
                <a:cubicBezTo>
                  <a:pt x="16" y="60"/>
                  <a:pt x="15" y="67"/>
                  <a:pt x="11" y="71"/>
                </a:cubicBezTo>
                <a:close/>
                <a:moveTo>
                  <a:pt x="54" y="76"/>
                </a:moveTo>
                <a:cubicBezTo>
                  <a:pt x="54" y="78"/>
                  <a:pt x="61" y="75"/>
                  <a:pt x="59" y="72"/>
                </a:cubicBezTo>
                <a:cubicBezTo>
                  <a:pt x="58" y="70"/>
                  <a:pt x="53" y="74"/>
                  <a:pt x="54" y="76"/>
                </a:cubicBezTo>
                <a:close/>
                <a:moveTo>
                  <a:pt x="75" y="95"/>
                </a:moveTo>
                <a:cubicBezTo>
                  <a:pt x="78" y="91"/>
                  <a:pt x="73" y="83"/>
                  <a:pt x="73" y="77"/>
                </a:cubicBezTo>
                <a:cubicBezTo>
                  <a:pt x="73" y="71"/>
                  <a:pt x="65" y="73"/>
                  <a:pt x="67" y="76"/>
                </a:cubicBezTo>
                <a:cubicBezTo>
                  <a:pt x="69" y="80"/>
                  <a:pt x="63" y="77"/>
                  <a:pt x="63" y="81"/>
                </a:cubicBezTo>
                <a:cubicBezTo>
                  <a:pt x="62" y="84"/>
                  <a:pt x="58" y="81"/>
                  <a:pt x="58" y="84"/>
                </a:cubicBezTo>
                <a:cubicBezTo>
                  <a:pt x="58" y="87"/>
                  <a:pt x="53" y="84"/>
                  <a:pt x="51" y="83"/>
                </a:cubicBezTo>
                <a:cubicBezTo>
                  <a:pt x="49" y="81"/>
                  <a:pt x="45" y="87"/>
                  <a:pt x="42" y="88"/>
                </a:cubicBezTo>
                <a:cubicBezTo>
                  <a:pt x="38" y="89"/>
                  <a:pt x="36" y="97"/>
                  <a:pt x="39" y="96"/>
                </a:cubicBezTo>
                <a:cubicBezTo>
                  <a:pt x="41" y="96"/>
                  <a:pt x="43" y="92"/>
                  <a:pt x="46" y="93"/>
                </a:cubicBezTo>
                <a:cubicBezTo>
                  <a:pt x="49" y="93"/>
                  <a:pt x="48" y="90"/>
                  <a:pt x="52" y="90"/>
                </a:cubicBezTo>
                <a:cubicBezTo>
                  <a:pt x="56" y="91"/>
                  <a:pt x="53" y="103"/>
                  <a:pt x="58" y="104"/>
                </a:cubicBezTo>
                <a:cubicBezTo>
                  <a:pt x="64" y="105"/>
                  <a:pt x="64" y="108"/>
                  <a:pt x="67" y="108"/>
                </a:cubicBezTo>
                <a:cubicBezTo>
                  <a:pt x="69" y="108"/>
                  <a:pt x="66" y="101"/>
                  <a:pt x="66" y="98"/>
                </a:cubicBezTo>
                <a:cubicBezTo>
                  <a:pt x="67" y="96"/>
                  <a:pt x="72" y="98"/>
                  <a:pt x="75" y="95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149">
            <a:extLst>
              <a:ext uri="{FF2B5EF4-FFF2-40B4-BE49-F238E27FC236}">
                <a16:creationId xmlns:a16="http://schemas.microsoft.com/office/drawing/2014/main" id="{2B276102-A35A-4A68-B4F9-276AC9DCFF50}"/>
              </a:ext>
            </a:extLst>
          </p:cNvPr>
          <p:cNvSpPr>
            <a:spLocks noEditPoints="1"/>
          </p:cNvSpPr>
          <p:nvPr/>
        </p:nvSpPr>
        <p:spPr bwMode="auto">
          <a:xfrm>
            <a:off x="8715228" y="4722941"/>
            <a:ext cx="259228" cy="163832"/>
          </a:xfrm>
          <a:custGeom>
            <a:avLst/>
            <a:gdLst>
              <a:gd name="T0" fmla="*/ 73 w 102"/>
              <a:gd name="T1" fmla="*/ 60 h 65"/>
              <a:gd name="T2" fmla="*/ 68 w 102"/>
              <a:gd name="T3" fmla="*/ 54 h 65"/>
              <a:gd name="T4" fmla="*/ 60 w 102"/>
              <a:gd name="T5" fmla="*/ 51 h 65"/>
              <a:gd name="T6" fmla="*/ 54 w 102"/>
              <a:gd name="T7" fmla="*/ 40 h 65"/>
              <a:gd name="T8" fmla="*/ 52 w 102"/>
              <a:gd name="T9" fmla="*/ 33 h 65"/>
              <a:gd name="T10" fmla="*/ 54 w 102"/>
              <a:gd name="T11" fmla="*/ 28 h 65"/>
              <a:gd name="T12" fmla="*/ 38 w 102"/>
              <a:gd name="T13" fmla="*/ 19 h 65"/>
              <a:gd name="T14" fmla="*/ 6 w 102"/>
              <a:gd name="T15" fmla="*/ 2 h 65"/>
              <a:gd name="T16" fmla="*/ 0 w 102"/>
              <a:gd name="T17" fmla="*/ 0 h 65"/>
              <a:gd name="T18" fmla="*/ 0 w 102"/>
              <a:gd name="T19" fmla="*/ 51 h 65"/>
              <a:gd name="T20" fmla="*/ 9 w 102"/>
              <a:gd name="T21" fmla="*/ 54 h 65"/>
              <a:gd name="T22" fmla="*/ 18 w 102"/>
              <a:gd name="T23" fmla="*/ 48 h 65"/>
              <a:gd name="T24" fmla="*/ 23 w 102"/>
              <a:gd name="T25" fmla="*/ 42 h 65"/>
              <a:gd name="T26" fmla="*/ 40 w 102"/>
              <a:gd name="T27" fmla="*/ 46 h 65"/>
              <a:gd name="T28" fmla="*/ 58 w 102"/>
              <a:gd name="T29" fmla="*/ 62 h 65"/>
              <a:gd name="T30" fmla="*/ 75 w 102"/>
              <a:gd name="T31" fmla="*/ 65 h 65"/>
              <a:gd name="T32" fmla="*/ 73 w 102"/>
              <a:gd name="T33" fmla="*/ 60 h 65"/>
              <a:gd name="T34" fmla="*/ 87 w 102"/>
              <a:gd name="T35" fmla="*/ 18 h 65"/>
              <a:gd name="T36" fmla="*/ 77 w 102"/>
              <a:gd name="T37" fmla="*/ 23 h 65"/>
              <a:gd name="T38" fmla="*/ 60 w 102"/>
              <a:gd name="T39" fmla="*/ 24 h 65"/>
              <a:gd name="T40" fmla="*/ 73 w 102"/>
              <a:gd name="T41" fmla="*/ 30 h 65"/>
              <a:gd name="T42" fmla="*/ 90 w 102"/>
              <a:gd name="T43" fmla="*/ 22 h 65"/>
              <a:gd name="T44" fmla="*/ 92 w 102"/>
              <a:gd name="T45" fmla="*/ 15 h 65"/>
              <a:gd name="T46" fmla="*/ 87 w 102"/>
              <a:gd name="T47" fmla="*/ 18 h 65"/>
              <a:gd name="T48" fmla="*/ 95 w 102"/>
              <a:gd name="T49" fmla="*/ 9 h 65"/>
              <a:gd name="T50" fmla="*/ 93 w 102"/>
              <a:gd name="T51" fmla="*/ 9 h 65"/>
              <a:gd name="T52" fmla="*/ 98 w 102"/>
              <a:gd name="T53" fmla="*/ 17 h 65"/>
              <a:gd name="T54" fmla="*/ 95 w 102"/>
              <a:gd name="T55" fmla="*/ 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2" h="65">
                <a:moveTo>
                  <a:pt x="73" y="60"/>
                </a:moveTo>
                <a:cubicBezTo>
                  <a:pt x="72" y="59"/>
                  <a:pt x="67" y="56"/>
                  <a:pt x="68" y="54"/>
                </a:cubicBezTo>
                <a:cubicBezTo>
                  <a:pt x="68" y="53"/>
                  <a:pt x="63" y="53"/>
                  <a:pt x="60" y="51"/>
                </a:cubicBezTo>
                <a:cubicBezTo>
                  <a:pt x="56" y="49"/>
                  <a:pt x="57" y="42"/>
                  <a:pt x="54" y="40"/>
                </a:cubicBezTo>
                <a:cubicBezTo>
                  <a:pt x="50" y="38"/>
                  <a:pt x="48" y="33"/>
                  <a:pt x="52" y="33"/>
                </a:cubicBezTo>
                <a:cubicBezTo>
                  <a:pt x="56" y="34"/>
                  <a:pt x="57" y="31"/>
                  <a:pt x="54" y="28"/>
                </a:cubicBezTo>
                <a:cubicBezTo>
                  <a:pt x="50" y="25"/>
                  <a:pt x="38" y="24"/>
                  <a:pt x="38" y="19"/>
                </a:cubicBezTo>
                <a:cubicBezTo>
                  <a:pt x="37" y="15"/>
                  <a:pt x="16" y="4"/>
                  <a:pt x="6" y="2"/>
                </a:cubicBezTo>
                <a:cubicBezTo>
                  <a:pt x="4" y="2"/>
                  <a:pt x="2" y="1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2" y="52"/>
                  <a:pt x="5" y="54"/>
                  <a:pt x="9" y="54"/>
                </a:cubicBezTo>
                <a:cubicBezTo>
                  <a:pt x="19" y="54"/>
                  <a:pt x="17" y="48"/>
                  <a:pt x="18" y="48"/>
                </a:cubicBezTo>
                <a:cubicBezTo>
                  <a:pt x="20" y="48"/>
                  <a:pt x="21" y="45"/>
                  <a:pt x="23" y="42"/>
                </a:cubicBezTo>
                <a:cubicBezTo>
                  <a:pt x="25" y="40"/>
                  <a:pt x="35" y="42"/>
                  <a:pt x="40" y="46"/>
                </a:cubicBezTo>
                <a:cubicBezTo>
                  <a:pt x="46" y="50"/>
                  <a:pt x="52" y="63"/>
                  <a:pt x="58" y="62"/>
                </a:cubicBezTo>
                <a:cubicBezTo>
                  <a:pt x="63" y="61"/>
                  <a:pt x="69" y="65"/>
                  <a:pt x="75" y="65"/>
                </a:cubicBezTo>
                <a:cubicBezTo>
                  <a:pt x="80" y="65"/>
                  <a:pt x="75" y="61"/>
                  <a:pt x="73" y="60"/>
                </a:cubicBezTo>
                <a:close/>
                <a:moveTo>
                  <a:pt x="87" y="18"/>
                </a:moveTo>
                <a:cubicBezTo>
                  <a:pt x="87" y="20"/>
                  <a:pt x="83" y="21"/>
                  <a:pt x="77" y="23"/>
                </a:cubicBezTo>
                <a:cubicBezTo>
                  <a:pt x="71" y="26"/>
                  <a:pt x="60" y="21"/>
                  <a:pt x="60" y="24"/>
                </a:cubicBezTo>
                <a:cubicBezTo>
                  <a:pt x="60" y="26"/>
                  <a:pt x="67" y="30"/>
                  <a:pt x="73" y="30"/>
                </a:cubicBezTo>
                <a:cubicBezTo>
                  <a:pt x="80" y="30"/>
                  <a:pt x="90" y="24"/>
                  <a:pt x="90" y="22"/>
                </a:cubicBezTo>
                <a:cubicBezTo>
                  <a:pt x="90" y="20"/>
                  <a:pt x="94" y="16"/>
                  <a:pt x="92" y="15"/>
                </a:cubicBezTo>
                <a:cubicBezTo>
                  <a:pt x="91" y="13"/>
                  <a:pt x="87" y="15"/>
                  <a:pt x="87" y="18"/>
                </a:cubicBezTo>
                <a:close/>
                <a:moveTo>
                  <a:pt x="95" y="9"/>
                </a:moveTo>
                <a:cubicBezTo>
                  <a:pt x="91" y="6"/>
                  <a:pt x="88" y="5"/>
                  <a:pt x="93" y="9"/>
                </a:cubicBezTo>
                <a:cubicBezTo>
                  <a:pt x="97" y="14"/>
                  <a:pt x="95" y="17"/>
                  <a:pt x="98" y="17"/>
                </a:cubicBezTo>
                <a:cubicBezTo>
                  <a:pt x="102" y="15"/>
                  <a:pt x="99" y="11"/>
                  <a:pt x="95" y="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150">
            <a:extLst>
              <a:ext uri="{FF2B5EF4-FFF2-40B4-BE49-F238E27FC236}">
                <a16:creationId xmlns:a16="http://schemas.microsoft.com/office/drawing/2014/main" id="{779929A4-9EF9-4FAD-BD51-78F5D96BD48E}"/>
              </a:ext>
            </a:extLst>
          </p:cNvPr>
          <p:cNvSpPr>
            <a:spLocks/>
          </p:cNvSpPr>
          <p:nvPr/>
        </p:nvSpPr>
        <p:spPr bwMode="auto">
          <a:xfrm>
            <a:off x="7487529" y="4469936"/>
            <a:ext cx="45624" cy="82953"/>
          </a:xfrm>
          <a:custGeom>
            <a:avLst/>
            <a:gdLst>
              <a:gd name="T0" fmla="*/ 4 w 18"/>
              <a:gd name="T1" fmla="*/ 0 h 33"/>
              <a:gd name="T2" fmla="*/ 2 w 18"/>
              <a:gd name="T3" fmla="*/ 8 h 33"/>
              <a:gd name="T4" fmla="*/ 1 w 18"/>
              <a:gd name="T5" fmla="*/ 18 h 33"/>
              <a:gd name="T6" fmla="*/ 5 w 18"/>
              <a:gd name="T7" fmla="*/ 30 h 33"/>
              <a:gd name="T8" fmla="*/ 17 w 18"/>
              <a:gd name="T9" fmla="*/ 19 h 33"/>
              <a:gd name="T10" fmla="*/ 4 w 18"/>
              <a:gd name="T11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8" h="33">
                <a:moveTo>
                  <a:pt x="4" y="0"/>
                </a:moveTo>
                <a:cubicBezTo>
                  <a:pt x="2" y="0"/>
                  <a:pt x="3" y="4"/>
                  <a:pt x="2" y="8"/>
                </a:cubicBezTo>
                <a:cubicBezTo>
                  <a:pt x="0" y="11"/>
                  <a:pt x="1" y="14"/>
                  <a:pt x="1" y="18"/>
                </a:cubicBezTo>
                <a:cubicBezTo>
                  <a:pt x="2" y="23"/>
                  <a:pt x="1" y="28"/>
                  <a:pt x="5" y="30"/>
                </a:cubicBezTo>
                <a:cubicBezTo>
                  <a:pt x="10" y="33"/>
                  <a:pt x="17" y="25"/>
                  <a:pt x="17" y="19"/>
                </a:cubicBezTo>
                <a:cubicBezTo>
                  <a:pt x="18" y="12"/>
                  <a:pt x="6" y="0"/>
                  <a:pt x="4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8" name="Freeform 151">
            <a:extLst>
              <a:ext uri="{FF2B5EF4-FFF2-40B4-BE49-F238E27FC236}">
                <a16:creationId xmlns:a16="http://schemas.microsoft.com/office/drawing/2014/main" id="{1ACA7E03-AB53-417F-B067-97C0D43684D1}"/>
              </a:ext>
            </a:extLst>
          </p:cNvPr>
          <p:cNvSpPr>
            <a:spLocks/>
          </p:cNvSpPr>
          <p:nvPr/>
        </p:nvSpPr>
        <p:spPr bwMode="auto">
          <a:xfrm>
            <a:off x="6732661" y="4901290"/>
            <a:ext cx="151389" cy="298629"/>
          </a:xfrm>
          <a:custGeom>
            <a:avLst/>
            <a:gdLst>
              <a:gd name="T0" fmla="*/ 51 w 60"/>
              <a:gd name="T1" fmla="*/ 3 h 118"/>
              <a:gd name="T2" fmla="*/ 48 w 60"/>
              <a:gd name="T3" fmla="*/ 6 h 118"/>
              <a:gd name="T4" fmla="*/ 47 w 60"/>
              <a:gd name="T5" fmla="*/ 12 h 118"/>
              <a:gd name="T6" fmla="*/ 42 w 60"/>
              <a:gd name="T7" fmla="*/ 15 h 118"/>
              <a:gd name="T8" fmla="*/ 38 w 60"/>
              <a:gd name="T9" fmla="*/ 19 h 118"/>
              <a:gd name="T10" fmla="*/ 38 w 60"/>
              <a:gd name="T11" fmla="*/ 23 h 118"/>
              <a:gd name="T12" fmla="*/ 32 w 60"/>
              <a:gd name="T13" fmla="*/ 28 h 118"/>
              <a:gd name="T14" fmla="*/ 20 w 60"/>
              <a:gd name="T15" fmla="*/ 34 h 118"/>
              <a:gd name="T16" fmla="*/ 10 w 60"/>
              <a:gd name="T17" fmla="*/ 36 h 118"/>
              <a:gd name="T18" fmla="*/ 7 w 60"/>
              <a:gd name="T19" fmla="*/ 46 h 118"/>
              <a:gd name="T20" fmla="*/ 8 w 60"/>
              <a:gd name="T21" fmla="*/ 61 h 118"/>
              <a:gd name="T22" fmla="*/ 6 w 60"/>
              <a:gd name="T23" fmla="*/ 77 h 118"/>
              <a:gd name="T24" fmla="*/ 3 w 60"/>
              <a:gd name="T25" fmla="*/ 96 h 118"/>
              <a:gd name="T26" fmla="*/ 8 w 60"/>
              <a:gd name="T27" fmla="*/ 112 h 118"/>
              <a:gd name="T28" fmla="*/ 22 w 60"/>
              <a:gd name="T29" fmla="*/ 115 h 118"/>
              <a:gd name="T30" fmla="*/ 31 w 60"/>
              <a:gd name="T31" fmla="*/ 112 h 118"/>
              <a:gd name="T32" fmla="*/ 42 w 60"/>
              <a:gd name="T33" fmla="*/ 78 h 118"/>
              <a:gd name="T34" fmla="*/ 51 w 60"/>
              <a:gd name="T35" fmla="*/ 47 h 118"/>
              <a:gd name="T36" fmla="*/ 53 w 60"/>
              <a:gd name="T37" fmla="*/ 38 h 118"/>
              <a:gd name="T38" fmla="*/ 55 w 60"/>
              <a:gd name="T39" fmla="*/ 33 h 118"/>
              <a:gd name="T40" fmla="*/ 59 w 60"/>
              <a:gd name="T41" fmla="*/ 32 h 118"/>
              <a:gd name="T42" fmla="*/ 56 w 60"/>
              <a:gd name="T43" fmla="*/ 17 h 118"/>
              <a:gd name="T44" fmla="*/ 51 w 60"/>
              <a:gd name="T45" fmla="*/ 3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0" h="118">
                <a:moveTo>
                  <a:pt x="51" y="3"/>
                </a:moveTo>
                <a:cubicBezTo>
                  <a:pt x="50" y="0"/>
                  <a:pt x="49" y="5"/>
                  <a:pt x="48" y="6"/>
                </a:cubicBezTo>
                <a:cubicBezTo>
                  <a:pt x="47" y="7"/>
                  <a:pt x="46" y="10"/>
                  <a:pt x="47" y="12"/>
                </a:cubicBezTo>
                <a:cubicBezTo>
                  <a:pt x="47" y="13"/>
                  <a:pt x="44" y="15"/>
                  <a:pt x="42" y="15"/>
                </a:cubicBezTo>
                <a:cubicBezTo>
                  <a:pt x="40" y="15"/>
                  <a:pt x="37" y="16"/>
                  <a:pt x="38" y="19"/>
                </a:cubicBezTo>
                <a:cubicBezTo>
                  <a:pt x="39" y="21"/>
                  <a:pt x="36" y="21"/>
                  <a:pt x="38" y="23"/>
                </a:cubicBezTo>
                <a:cubicBezTo>
                  <a:pt x="39" y="25"/>
                  <a:pt x="35" y="28"/>
                  <a:pt x="32" y="28"/>
                </a:cubicBezTo>
                <a:cubicBezTo>
                  <a:pt x="28" y="28"/>
                  <a:pt x="24" y="34"/>
                  <a:pt x="20" y="34"/>
                </a:cubicBezTo>
                <a:cubicBezTo>
                  <a:pt x="17" y="33"/>
                  <a:pt x="13" y="36"/>
                  <a:pt x="10" y="36"/>
                </a:cubicBezTo>
                <a:cubicBezTo>
                  <a:pt x="7" y="35"/>
                  <a:pt x="9" y="42"/>
                  <a:pt x="7" y="46"/>
                </a:cubicBezTo>
                <a:cubicBezTo>
                  <a:pt x="4" y="51"/>
                  <a:pt x="6" y="56"/>
                  <a:pt x="8" y="61"/>
                </a:cubicBezTo>
                <a:cubicBezTo>
                  <a:pt x="10" y="66"/>
                  <a:pt x="12" y="70"/>
                  <a:pt x="6" y="77"/>
                </a:cubicBezTo>
                <a:cubicBezTo>
                  <a:pt x="0" y="84"/>
                  <a:pt x="1" y="92"/>
                  <a:pt x="3" y="96"/>
                </a:cubicBezTo>
                <a:cubicBezTo>
                  <a:pt x="5" y="101"/>
                  <a:pt x="5" y="108"/>
                  <a:pt x="8" y="112"/>
                </a:cubicBezTo>
                <a:cubicBezTo>
                  <a:pt x="11" y="115"/>
                  <a:pt x="20" y="118"/>
                  <a:pt x="22" y="115"/>
                </a:cubicBezTo>
                <a:cubicBezTo>
                  <a:pt x="25" y="113"/>
                  <a:pt x="28" y="116"/>
                  <a:pt x="31" y="112"/>
                </a:cubicBezTo>
                <a:cubicBezTo>
                  <a:pt x="33" y="109"/>
                  <a:pt x="38" y="90"/>
                  <a:pt x="42" y="78"/>
                </a:cubicBezTo>
                <a:cubicBezTo>
                  <a:pt x="46" y="66"/>
                  <a:pt x="52" y="50"/>
                  <a:pt x="51" y="47"/>
                </a:cubicBezTo>
                <a:cubicBezTo>
                  <a:pt x="51" y="44"/>
                  <a:pt x="54" y="42"/>
                  <a:pt x="53" y="38"/>
                </a:cubicBezTo>
                <a:cubicBezTo>
                  <a:pt x="51" y="34"/>
                  <a:pt x="53" y="30"/>
                  <a:pt x="55" y="33"/>
                </a:cubicBezTo>
                <a:cubicBezTo>
                  <a:pt x="56" y="36"/>
                  <a:pt x="59" y="36"/>
                  <a:pt x="59" y="32"/>
                </a:cubicBezTo>
                <a:cubicBezTo>
                  <a:pt x="60" y="28"/>
                  <a:pt x="57" y="22"/>
                  <a:pt x="56" y="17"/>
                </a:cubicBezTo>
                <a:cubicBezTo>
                  <a:pt x="56" y="11"/>
                  <a:pt x="51" y="6"/>
                  <a:pt x="51" y="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9" name="Freeform 152">
            <a:extLst>
              <a:ext uri="{FF2B5EF4-FFF2-40B4-BE49-F238E27FC236}">
                <a16:creationId xmlns:a16="http://schemas.microsoft.com/office/drawing/2014/main" id="{8EC9C260-BB47-485E-BF11-48C0FDB171D1}"/>
              </a:ext>
            </a:extLst>
          </p:cNvPr>
          <p:cNvSpPr>
            <a:spLocks noEditPoints="1"/>
          </p:cNvSpPr>
          <p:nvPr/>
        </p:nvSpPr>
        <p:spPr bwMode="auto">
          <a:xfrm>
            <a:off x="6728513" y="4270850"/>
            <a:ext cx="242637" cy="149315"/>
          </a:xfrm>
          <a:custGeom>
            <a:avLst/>
            <a:gdLst>
              <a:gd name="T0" fmla="*/ 68 w 96"/>
              <a:gd name="T1" fmla="*/ 3 h 59"/>
              <a:gd name="T2" fmla="*/ 52 w 96"/>
              <a:gd name="T3" fmla="*/ 3 h 59"/>
              <a:gd name="T4" fmla="*/ 40 w 96"/>
              <a:gd name="T5" fmla="*/ 14 h 59"/>
              <a:gd name="T6" fmla="*/ 34 w 96"/>
              <a:gd name="T7" fmla="*/ 16 h 59"/>
              <a:gd name="T8" fmla="*/ 23 w 96"/>
              <a:gd name="T9" fmla="*/ 15 h 59"/>
              <a:gd name="T10" fmla="*/ 13 w 96"/>
              <a:gd name="T11" fmla="*/ 14 h 59"/>
              <a:gd name="T12" fmla="*/ 7 w 96"/>
              <a:gd name="T13" fmla="*/ 13 h 59"/>
              <a:gd name="T14" fmla="*/ 4 w 96"/>
              <a:gd name="T15" fmla="*/ 16 h 59"/>
              <a:gd name="T16" fmla="*/ 4 w 96"/>
              <a:gd name="T17" fmla="*/ 20 h 59"/>
              <a:gd name="T18" fmla="*/ 0 w 96"/>
              <a:gd name="T19" fmla="*/ 22 h 59"/>
              <a:gd name="T20" fmla="*/ 1 w 96"/>
              <a:gd name="T21" fmla="*/ 27 h 59"/>
              <a:gd name="T22" fmla="*/ 3 w 96"/>
              <a:gd name="T23" fmla="*/ 40 h 59"/>
              <a:gd name="T24" fmla="*/ 6 w 96"/>
              <a:gd name="T25" fmla="*/ 52 h 59"/>
              <a:gd name="T26" fmla="*/ 20 w 96"/>
              <a:gd name="T27" fmla="*/ 50 h 59"/>
              <a:gd name="T28" fmla="*/ 31 w 96"/>
              <a:gd name="T29" fmla="*/ 47 h 59"/>
              <a:gd name="T30" fmla="*/ 40 w 96"/>
              <a:gd name="T31" fmla="*/ 42 h 59"/>
              <a:gd name="T32" fmla="*/ 48 w 96"/>
              <a:gd name="T33" fmla="*/ 41 h 59"/>
              <a:gd name="T34" fmla="*/ 54 w 96"/>
              <a:gd name="T35" fmla="*/ 37 h 59"/>
              <a:gd name="T36" fmla="*/ 71 w 96"/>
              <a:gd name="T37" fmla="*/ 31 h 59"/>
              <a:gd name="T38" fmla="*/ 79 w 96"/>
              <a:gd name="T39" fmla="*/ 23 h 59"/>
              <a:gd name="T40" fmla="*/ 86 w 96"/>
              <a:gd name="T41" fmla="*/ 21 h 59"/>
              <a:gd name="T42" fmla="*/ 76 w 96"/>
              <a:gd name="T43" fmla="*/ 0 h 59"/>
              <a:gd name="T44" fmla="*/ 68 w 96"/>
              <a:gd name="T45" fmla="*/ 3 h 59"/>
              <a:gd name="T46" fmla="*/ 88 w 96"/>
              <a:gd name="T47" fmla="*/ 56 h 59"/>
              <a:gd name="T48" fmla="*/ 96 w 96"/>
              <a:gd name="T49" fmla="*/ 54 h 59"/>
              <a:gd name="T50" fmla="*/ 88 w 96"/>
              <a:gd name="T51" fmla="*/ 56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6" h="59">
                <a:moveTo>
                  <a:pt x="68" y="3"/>
                </a:moveTo>
                <a:cubicBezTo>
                  <a:pt x="64" y="3"/>
                  <a:pt x="53" y="3"/>
                  <a:pt x="52" y="3"/>
                </a:cubicBezTo>
                <a:cubicBezTo>
                  <a:pt x="51" y="4"/>
                  <a:pt x="41" y="11"/>
                  <a:pt x="40" y="14"/>
                </a:cubicBezTo>
                <a:cubicBezTo>
                  <a:pt x="38" y="17"/>
                  <a:pt x="36" y="18"/>
                  <a:pt x="34" y="16"/>
                </a:cubicBezTo>
                <a:cubicBezTo>
                  <a:pt x="32" y="15"/>
                  <a:pt x="24" y="15"/>
                  <a:pt x="23" y="15"/>
                </a:cubicBezTo>
                <a:cubicBezTo>
                  <a:pt x="22" y="14"/>
                  <a:pt x="16" y="13"/>
                  <a:pt x="13" y="14"/>
                </a:cubicBezTo>
                <a:cubicBezTo>
                  <a:pt x="10" y="14"/>
                  <a:pt x="8" y="12"/>
                  <a:pt x="7" y="13"/>
                </a:cubicBezTo>
                <a:cubicBezTo>
                  <a:pt x="6" y="13"/>
                  <a:pt x="4" y="15"/>
                  <a:pt x="4" y="16"/>
                </a:cubicBezTo>
                <a:cubicBezTo>
                  <a:pt x="3" y="17"/>
                  <a:pt x="4" y="19"/>
                  <a:pt x="4" y="20"/>
                </a:cubicBezTo>
                <a:cubicBezTo>
                  <a:pt x="4" y="20"/>
                  <a:pt x="2" y="21"/>
                  <a:pt x="0" y="22"/>
                </a:cubicBezTo>
                <a:cubicBezTo>
                  <a:pt x="1" y="24"/>
                  <a:pt x="1" y="26"/>
                  <a:pt x="1" y="27"/>
                </a:cubicBezTo>
                <a:cubicBezTo>
                  <a:pt x="0" y="30"/>
                  <a:pt x="1" y="36"/>
                  <a:pt x="3" y="40"/>
                </a:cubicBezTo>
                <a:cubicBezTo>
                  <a:pt x="6" y="44"/>
                  <a:pt x="5" y="50"/>
                  <a:pt x="6" y="52"/>
                </a:cubicBezTo>
                <a:cubicBezTo>
                  <a:pt x="7" y="53"/>
                  <a:pt x="16" y="53"/>
                  <a:pt x="20" y="50"/>
                </a:cubicBezTo>
                <a:cubicBezTo>
                  <a:pt x="25" y="47"/>
                  <a:pt x="28" y="47"/>
                  <a:pt x="31" y="47"/>
                </a:cubicBezTo>
                <a:cubicBezTo>
                  <a:pt x="34" y="47"/>
                  <a:pt x="39" y="44"/>
                  <a:pt x="40" y="42"/>
                </a:cubicBezTo>
                <a:cubicBezTo>
                  <a:pt x="41" y="41"/>
                  <a:pt x="46" y="41"/>
                  <a:pt x="48" y="41"/>
                </a:cubicBezTo>
                <a:cubicBezTo>
                  <a:pt x="50" y="41"/>
                  <a:pt x="52" y="39"/>
                  <a:pt x="54" y="37"/>
                </a:cubicBezTo>
                <a:cubicBezTo>
                  <a:pt x="56" y="35"/>
                  <a:pt x="63" y="34"/>
                  <a:pt x="71" y="31"/>
                </a:cubicBezTo>
                <a:cubicBezTo>
                  <a:pt x="79" y="29"/>
                  <a:pt x="77" y="25"/>
                  <a:pt x="79" y="23"/>
                </a:cubicBezTo>
                <a:cubicBezTo>
                  <a:pt x="80" y="21"/>
                  <a:pt x="82" y="22"/>
                  <a:pt x="86" y="21"/>
                </a:cubicBezTo>
                <a:cubicBezTo>
                  <a:pt x="82" y="13"/>
                  <a:pt x="78" y="5"/>
                  <a:pt x="76" y="0"/>
                </a:cubicBezTo>
                <a:cubicBezTo>
                  <a:pt x="72" y="1"/>
                  <a:pt x="69" y="2"/>
                  <a:pt x="68" y="3"/>
                </a:cubicBezTo>
                <a:close/>
                <a:moveTo>
                  <a:pt x="88" y="56"/>
                </a:moveTo>
                <a:cubicBezTo>
                  <a:pt x="90" y="59"/>
                  <a:pt x="95" y="55"/>
                  <a:pt x="96" y="54"/>
                </a:cubicBezTo>
                <a:cubicBezTo>
                  <a:pt x="96" y="53"/>
                  <a:pt x="84" y="53"/>
                  <a:pt x="88" y="56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0" name="Freeform 153">
            <a:extLst>
              <a:ext uri="{FF2B5EF4-FFF2-40B4-BE49-F238E27FC236}">
                <a16:creationId xmlns:a16="http://schemas.microsoft.com/office/drawing/2014/main" id="{6C1479A0-C999-4393-93FD-7E2C18E29860}"/>
              </a:ext>
            </a:extLst>
          </p:cNvPr>
          <p:cNvSpPr>
            <a:spLocks/>
          </p:cNvSpPr>
          <p:nvPr/>
        </p:nvSpPr>
        <p:spPr bwMode="auto">
          <a:xfrm>
            <a:off x="7242819" y="5745332"/>
            <a:ext cx="53919" cy="35256"/>
          </a:xfrm>
          <a:custGeom>
            <a:avLst/>
            <a:gdLst>
              <a:gd name="T0" fmla="*/ 9 w 21"/>
              <a:gd name="T1" fmla="*/ 3 h 14"/>
              <a:gd name="T2" fmla="*/ 7 w 21"/>
              <a:gd name="T3" fmla="*/ 12 h 14"/>
              <a:gd name="T4" fmla="*/ 13 w 21"/>
              <a:gd name="T5" fmla="*/ 12 h 14"/>
              <a:gd name="T6" fmla="*/ 20 w 21"/>
              <a:gd name="T7" fmla="*/ 9 h 14"/>
              <a:gd name="T8" fmla="*/ 9 w 21"/>
              <a:gd name="T9" fmla="*/ 3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4">
                <a:moveTo>
                  <a:pt x="9" y="3"/>
                </a:moveTo>
                <a:cubicBezTo>
                  <a:pt x="8" y="0"/>
                  <a:pt x="0" y="9"/>
                  <a:pt x="7" y="12"/>
                </a:cubicBezTo>
                <a:cubicBezTo>
                  <a:pt x="10" y="13"/>
                  <a:pt x="11" y="10"/>
                  <a:pt x="13" y="12"/>
                </a:cubicBezTo>
                <a:cubicBezTo>
                  <a:pt x="15" y="14"/>
                  <a:pt x="20" y="13"/>
                  <a:pt x="20" y="9"/>
                </a:cubicBezTo>
                <a:cubicBezTo>
                  <a:pt x="21" y="4"/>
                  <a:pt x="11" y="5"/>
                  <a:pt x="9" y="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Freeform 154">
            <a:extLst>
              <a:ext uri="{FF2B5EF4-FFF2-40B4-BE49-F238E27FC236}">
                <a16:creationId xmlns:a16="http://schemas.microsoft.com/office/drawing/2014/main" id="{CEB52DE0-2DC0-44CD-A28E-9AC88D639E45}"/>
              </a:ext>
            </a:extLst>
          </p:cNvPr>
          <p:cNvSpPr>
            <a:spLocks noEditPoints="1"/>
          </p:cNvSpPr>
          <p:nvPr/>
        </p:nvSpPr>
        <p:spPr bwMode="auto">
          <a:xfrm>
            <a:off x="8997267" y="4776861"/>
            <a:ext cx="163832" cy="118208"/>
          </a:xfrm>
          <a:custGeom>
            <a:avLst/>
            <a:gdLst>
              <a:gd name="T0" fmla="*/ 1 w 65"/>
              <a:gd name="T1" fmla="*/ 2 h 47"/>
              <a:gd name="T2" fmla="*/ 11 w 65"/>
              <a:gd name="T3" fmla="*/ 14 h 47"/>
              <a:gd name="T4" fmla="*/ 1 w 65"/>
              <a:gd name="T5" fmla="*/ 2 h 47"/>
              <a:gd name="T6" fmla="*/ 16 w 65"/>
              <a:gd name="T7" fmla="*/ 12 h 47"/>
              <a:gd name="T8" fmla="*/ 23 w 65"/>
              <a:gd name="T9" fmla="*/ 18 h 47"/>
              <a:gd name="T10" fmla="*/ 16 w 65"/>
              <a:gd name="T11" fmla="*/ 12 h 47"/>
              <a:gd name="T12" fmla="*/ 43 w 65"/>
              <a:gd name="T13" fmla="*/ 27 h 47"/>
              <a:gd name="T14" fmla="*/ 31 w 65"/>
              <a:gd name="T15" fmla="*/ 21 h 47"/>
              <a:gd name="T16" fmla="*/ 43 w 65"/>
              <a:gd name="T17" fmla="*/ 27 h 47"/>
              <a:gd name="T18" fmla="*/ 41 w 65"/>
              <a:gd name="T19" fmla="*/ 34 h 47"/>
              <a:gd name="T20" fmla="*/ 49 w 65"/>
              <a:gd name="T21" fmla="*/ 39 h 47"/>
              <a:gd name="T22" fmla="*/ 41 w 65"/>
              <a:gd name="T23" fmla="*/ 34 h 47"/>
              <a:gd name="T24" fmla="*/ 56 w 65"/>
              <a:gd name="T25" fmla="*/ 42 h 47"/>
              <a:gd name="T26" fmla="*/ 63 w 65"/>
              <a:gd name="T27" fmla="*/ 46 h 47"/>
              <a:gd name="T28" fmla="*/ 56 w 65"/>
              <a:gd name="T29" fmla="*/ 42 h 47"/>
              <a:gd name="T30" fmla="*/ 50 w 65"/>
              <a:gd name="T31" fmla="*/ 26 h 47"/>
              <a:gd name="T32" fmla="*/ 56 w 65"/>
              <a:gd name="T33" fmla="*/ 37 h 47"/>
              <a:gd name="T34" fmla="*/ 50 w 65"/>
              <a:gd name="T35" fmla="*/ 2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5" h="47">
                <a:moveTo>
                  <a:pt x="1" y="2"/>
                </a:moveTo>
                <a:cubicBezTo>
                  <a:pt x="0" y="4"/>
                  <a:pt x="8" y="16"/>
                  <a:pt x="11" y="14"/>
                </a:cubicBezTo>
                <a:cubicBezTo>
                  <a:pt x="16" y="11"/>
                  <a:pt x="1" y="0"/>
                  <a:pt x="1" y="2"/>
                </a:cubicBezTo>
                <a:close/>
                <a:moveTo>
                  <a:pt x="16" y="12"/>
                </a:moveTo>
                <a:cubicBezTo>
                  <a:pt x="16" y="13"/>
                  <a:pt x="21" y="19"/>
                  <a:pt x="23" y="18"/>
                </a:cubicBezTo>
                <a:cubicBezTo>
                  <a:pt x="24" y="17"/>
                  <a:pt x="16" y="11"/>
                  <a:pt x="16" y="12"/>
                </a:cubicBezTo>
                <a:close/>
                <a:moveTo>
                  <a:pt x="43" y="27"/>
                </a:moveTo>
                <a:cubicBezTo>
                  <a:pt x="45" y="25"/>
                  <a:pt x="32" y="18"/>
                  <a:pt x="31" y="21"/>
                </a:cubicBezTo>
                <a:cubicBezTo>
                  <a:pt x="31" y="23"/>
                  <a:pt x="41" y="28"/>
                  <a:pt x="43" y="27"/>
                </a:cubicBezTo>
                <a:close/>
                <a:moveTo>
                  <a:pt x="41" y="34"/>
                </a:moveTo>
                <a:cubicBezTo>
                  <a:pt x="42" y="38"/>
                  <a:pt x="47" y="40"/>
                  <a:pt x="49" y="39"/>
                </a:cubicBezTo>
                <a:cubicBezTo>
                  <a:pt x="52" y="37"/>
                  <a:pt x="40" y="31"/>
                  <a:pt x="41" y="34"/>
                </a:cubicBezTo>
                <a:close/>
                <a:moveTo>
                  <a:pt x="56" y="42"/>
                </a:moveTo>
                <a:cubicBezTo>
                  <a:pt x="56" y="43"/>
                  <a:pt x="61" y="47"/>
                  <a:pt x="63" y="46"/>
                </a:cubicBezTo>
                <a:cubicBezTo>
                  <a:pt x="65" y="44"/>
                  <a:pt x="55" y="41"/>
                  <a:pt x="56" y="42"/>
                </a:cubicBezTo>
                <a:close/>
                <a:moveTo>
                  <a:pt x="50" y="26"/>
                </a:moveTo>
                <a:cubicBezTo>
                  <a:pt x="48" y="30"/>
                  <a:pt x="55" y="37"/>
                  <a:pt x="56" y="37"/>
                </a:cubicBezTo>
                <a:cubicBezTo>
                  <a:pt x="57" y="37"/>
                  <a:pt x="51" y="23"/>
                  <a:pt x="50" y="26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Freeform 155">
            <a:extLst>
              <a:ext uri="{FF2B5EF4-FFF2-40B4-BE49-F238E27FC236}">
                <a16:creationId xmlns:a16="http://schemas.microsoft.com/office/drawing/2014/main" id="{B23437F3-1E61-46BA-88CA-B906FBEF2942}"/>
              </a:ext>
            </a:extLst>
          </p:cNvPr>
          <p:cNvSpPr>
            <a:spLocks noEditPoints="1"/>
          </p:cNvSpPr>
          <p:nvPr/>
        </p:nvSpPr>
        <p:spPr bwMode="auto">
          <a:xfrm>
            <a:off x="8997267" y="4776861"/>
            <a:ext cx="163832" cy="118208"/>
          </a:xfrm>
          <a:custGeom>
            <a:avLst/>
            <a:gdLst>
              <a:gd name="T0" fmla="*/ 1 w 65"/>
              <a:gd name="T1" fmla="*/ 2 h 47"/>
              <a:gd name="T2" fmla="*/ 11 w 65"/>
              <a:gd name="T3" fmla="*/ 14 h 47"/>
              <a:gd name="T4" fmla="*/ 1 w 65"/>
              <a:gd name="T5" fmla="*/ 2 h 47"/>
              <a:gd name="T6" fmla="*/ 16 w 65"/>
              <a:gd name="T7" fmla="*/ 12 h 47"/>
              <a:gd name="T8" fmla="*/ 23 w 65"/>
              <a:gd name="T9" fmla="*/ 18 h 47"/>
              <a:gd name="T10" fmla="*/ 16 w 65"/>
              <a:gd name="T11" fmla="*/ 12 h 47"/>
              <a:gd name="T12" fmla="*/ 43 w 65"/>
              <a:gd name="T13" fmla="*/ 27 h 47"/>
              <a:gd name="T14" fmla="*/ 31 w 65"/>
              <a:gd name="T15" fmla="*/ 21 h 47"/>
              <a:gd name="T16" fmla="*/ 43 w 65"/>
              <a:gd name="T17" fmla="*/ 27 h 47"/>
              <a:gd name="T18" fmla="*/ 41 w 65"/>
              <a:gd name="T19" fmla="*/ 34 h 47"/>
              <a:gd name="T20" fmla="*/ 49 w 65"/>
              <a:gd name="T21" fmla="*/ 39 h 47"/>
              <a:gd name="T22" fmla="*/ 41 w 65"/>
              <a:gd name="T23" fmla="*/ 34 h 47"/>
              <a:gd name="T24" fmla="*/ 56 w 65"/>
              <a:gd name="T25" fmla="*/ 42 h 47"/>
              <a:gd name="T26" fmla="*/ 63 w 65"/>
              <a:gd name="T27" fmla="*/ 46 h 47"/>
              <a:gd name="T28" fmla="*/ 56 w 65"/>
              <a:gd name="T29" fmla="*/ 42 h 47"/>
              <a:gd name="T30" fmla="*/ 50 w 65"/>
              <a:gd name="T31" fmla="*/ 26 h 47"/>
              <a:gd name="T32" fmla="*/ 56 w 65"/>
              <a:gd name="T33" fmla="*/ 37 h 47"/>
              <a:gd name="T34" fmla="*/ 50 w 65"/>
              <a:gd name="T35" fmla="*/ 26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65" h="47">
                <a:moveTo>
                  <a:pt x="1" y="2"/>
                </a:moveTo>
                <a:cubicBezTo>
                  <a:pt x="0" y="4"/>
                  <a:pt x="8" y="16"/>
                  <a:pt x="11" y="14"/>
                </a:cubicBezTo>
                <a:cubicBezTo>
                  <a:pt x="16" y="11"/>
                  <a:pt x="1" y="0"/>
                  <a:pt x="1" y="2"/>
                </a:cubicBezTo>
                <a:close/>
                <a:moveTo>
                  <a:pt x="16" y="12"/>
                </a:moveTo>
                <a:cubicBezTo>
                  <a:pt x="16" y="13"/>
                  <a:pt x="21" y="19"/>
                  <a:pt x="23" y="18"/>
                </a:cubicBezTo>
                <a:cubicBezTo>
                  <a:pt x="24" y="17"/>
                  <a:pt x="16" y="11"/>
                  <a:pt x="16" y="12"/>
                </a:cubicBezTo>
                <a:close/>
                <a:moveTo>
                  <a:pt x="43" y="27"/>
                </a:moveTo>
                <a:cubicBezTo>
                  <a:pt x="45" y="25"/>
                  <a:pt x="32" y="18"/>
                  <a:pt x="31" y="21"/>
                </a:cubicBezTo>
                <a:cubicBezTo>
                  <a:pt x="31" y="23"/>
                  <a:pt x="41" y="28"/>
                  <a:pt x="43" y="27"/>
                </a:cubicBezTo>
                <a:close/>
                <a:moveTo>
                  <a:pt x="41" y="34"/>
                </a:moveTo>
                <a:cubicBezTo>
                  <a:pt x="42" y="38"/>
                  <a:pt x="47" y="40"/>
                  <a:pt x="49" y="39"/>
                </a:cubicBezTo>
                <a:cubicBezTo>
                  <a:pt x="52" y="37"/>
                  <a:pt x="40" y="31"/>
                  <a:pt x="41" y="34"/>
                </a:cubicBezTo>
                <a:close/>
                <a:moveTo>
                  <a:pt x="56" y="42"/>
                </a:moveTo>
                <a:cubicBezTo>
                  <a:pt x="56" y="43"/>
                  <a:pt x="61" y="47"/>
                  <a:pt x="63" y="46"/>
                </a:cubicBezTo>
                <a:cubicBezTo>
                  <a:pt x="65" y="44"/>
                  <a:pt x="55" y="41"/>
                  <a:pt x="56" y="42"/>
                </a:cubicBezTo>
                <a:close/>
                <a:moveTo>
                  <a:pt x="50" y="26"/>
                </a:moveTo>
                <a:cubicBezTo>
                  <a:pt x="48" y="30"/>
                  <a:pt x="55" y="37"/>
                  <a:pt x="56" y="37"/>
                </a:cubicBezTo>
                <a:cubicBezTo>
                  <a:pt x="57" y="37"/>
                  <a:pt x="51" y="23"/>
                  <a:pt x="50" y="26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Freeform 156">
            <a:extLst>
              <a:ext uri="{FF2B5EF4-FFF2-40B4-BE49-F238E27FC236}">
                <a16:creationId xmlns:a16="http://schemas.microsoft.com/office/drawing/2014/main" id="{74374A72-E613-42FD-82B6-A86D63A5B464}"/>
              </a:ext>
            </a:extLst>
          </p:cNvPr>
          <p:cNvSpPr>
            <a:spLocks noEditPoints="1"/>
          </p:cNvSpPr>
          <p:nvPr/>
        </p:nvSpPr>
        <p:spPr bwMode="auto">
          <a:xfrm>
            <a:off x="8142855" y="4884699"/>
            <a:ext cx="833674" cy="740353"/>
          </a:xfrm>
          <a:custGeom>
            <a:avLst/>
            <a:gdLst>
              <a:gd name="T0" fmla="*/ 326 w 330"/>
              <a:gd name="T1" fmla="*/ 128 h 294"/>
              <a:gd name="T2" fmla="*/ 312 w 330"/>
              <a:gd name="T3" fmla="*/ 114 h 294"/>
              <a:gd name="T4" fmla="*/ 302 w 330"/>
              <a:gd name="T5" fmla="*/ 100 h 294"/>
              <a:gd name="T6" fmla="*/ 293 w 330"/>
              <a:gd name="T7" fmla="*/ 89 h 294"/>
              <a:gd name="T8" fmla="*/ 269 w 330"/>
              <a:gd name="T9" fmla="*/ 66 h 294"/>
              <a:gd name="T10" fmla="*/ 262 w 330"/>
              <a:gd name="T11" fmla="*/ 38 h 294"/>
              <a:gd name="T12" fmla="*/ 247 w 330"/>
              <a:gd name="T13" fmla="*/ 24 h 294"/>
              <a:gd name="T14" fmla="*/ 235 w 330"/>
              <a:gd name="T15" fmla="*/ 7 h 294"/>
              <a:gd name="T16" fmla="*/ 231 w 330"/>
              <a:gd name="T17" fmla="*/ 37 h 294"/>
              <a:gd name="T18" fmla="*/ 212 w 330"/>
              <a:gd name="T19" fmla="*/ 55 h 294"/>
              <a:gd name="T20" fmla="*/ 189 w 330"/>
              <a:gd name="T21" fmla="*/ 42 h 294"/>
              <a:gd name="T22" fmla="*/ 185 w 330"/>
              <a:gd name="T23" fmla="*/ 25 h 294"/>
              <a:gd name="T24" fmla="*/ 191 w 330"/>
              <a:gd name="T25" fmla="*/ 12 h 294"/>
              <a:gd name="T26" fmla="*/ 179 w 330"/>
              <a:gd name="T27" fmla="*/ 14 h 294"/>
              <a:gd name="T28" fmla="*/ 158 w 330"/>
              <a:gd name="T29" fmla="*/ 10 h 294"/>
              <a:gd name="T30" fmla="*/ 138 w 330"/>
              <a:gd name="T31" fmla="*/ 23 h 294"/>
              <a:gd name="T32" fmla="*/ 131 w 330"/>
              <a:gd name="T33" fmla="*/ 37 h 294"/>
              <a:gd name="T34" fmla="*/ 119 w 330"/>
              <a:gd name="T35" fmla="*/ 31 h 294"/>
              <a:gd name="T36" fmla="*/ 105 w 330"/>
              <a:gd name="T37" fmla="*/ 33 h 294"/>
              <a:gd name="T38" fmla="*/ 94 w 330"/>
              <a:gd name="T39" fmla="*/ 39 h 294"/>
              <a:gd name="T40" fmla="*/ 87 w 330"/>
              <a:gd name="T41" fmla="*/ 53 h 294"/>
              <a:gd name="T42" fmla="*/ 75 w 330"/>
              <a:gd name="T43" fmla="*/ 54 h 294"/>
              <a:gd name="T44" fmla="*/ 49 w 330"/>
              <a:gd name="T45" fmla="*/ 79 h 294"/>
              <a:gd name="T46" fmla="*/ 24 w 330"/>
              <a:gd name="T47" fmla="*/ 87 h 294"/>
              <a:gd name="T48" fmla="*/ 9 w 330"/>
              <a:gd name="T49" fmla="*/ 93 h 294"/>
              <a:gd name="T50" fmla="*/ 4 w 330"/>
              <a:gd name="T51" fmla="*/ 121 h 294"/>
              <a:gd name="T52" fmla="*/ 6 w 330"/>
              <a:gd name="T53" fmla="*/ 133 h 294"/>
              <a:gd name="T54" fmla="*/ 15 w 330"/>
              <a:gd name="T55" fmla="*/ 162 h 294"/>
              <a:gd name="T56" fmla="*/ 16 w 330"/>
              <a:gd name="T57" fmla="*/ 198 h 294"/>
              <a:gd name="T58" fmla="*/ 40 w 330"/>
              <a:gd name="T59" fmla="*/ 210 h 294"/>
              <a:gd name="T60" fmla="*/ 74 w 330"/>
              <a:gd name="T61" fmla="*/ 200 h 294"/>
              <a:gd name="T62" fmla="*/ 112 w 330"/>
              <a:gd name="T63" fmla="*/ 186 h 294"/>
              <a:gd name="T64" fmla="*/ 156 w 330"/>
              <a:gd name="T65" fmla="*/ 183 h 294"/>
              <a:gd name="T66" fmla="*/ 171 w 330"/>
              <a:gd name="T67" fmla="*/ 192 h 294"/>
              <a:gd name="T68" fmla="*/ 187 w 330"/>
              <a:gd name="T69" fmla="*/ 205 h 294"/>
              <a:gd name="T70" fmla="*/ 198 w 330"/>
              <a:gd name="T71" fmla="*/ 203 h 294"/>
              <a:gd name="T72" fmla="*/ 205 w 330"/>
              <a:gd name="T73" fmla="*/ 207 h 294"/>
              <a:gd name="T74" fmla="*/ 217 w 330"/>
              <a:gd name="T75" fmla="*/ 226 h 294"/>
              <a:gd name="T76" fmla="*/ 245 w 330"/>
              <a:gd name="T77" fmla="*/ 246 h 294"/>
              <a:gd name="T78" fmla="*/ 260 w 330"/>
              <a:gd name="T79" fmla="*/ 244 h 294"/>
              <a:gd name="T80" fmla="*/ 270 w 330"/>
              <a:gd name="T81" fmla="*/ 249 h 294"/>
              <a:gd name="T82" fmla="*/ 298 w 330"/>
              <a:gd name="T83" fmla="*/ 236 h 294"/>
              <a:gd name="T84" fmla="*/ 316 w 330"/>
              <a:gd name="T85" fmla="*/ 190 h 294"/>
              <a:gd name="T86" fmla="*/ 327 w 330"/>
              <a:gd name="T87" fmla="*/ 163 h 294"/>
              <a:gd name="T88" fmla="*/ 149 w 330"/>
              <a:gd name="T89" fmla="*/ 8 h 294"/>
              <a:gd name="T90" fmla="*/ 189 w 330"/>
              <a:gd name="T91" fmla="*/ 219 h 294"/>
              <a:gd name="T92" fmla="*/ 270 w 330"/>
              <a:gd name="T93" fmla="*/ 269 h 294"/>
              <a:gd name="T94" fmla="*/ 271 w 330"/>
              <a:gd name="T95" fmla="*/ 293 h 294"/>
              <a:gd name="T96" fmla="*/ 282 w 330"/>
              <a:gd name="T97" fmla="*/ 287 h 294"/>
              <a:gd name="T98" fmla="*/ 270 w 330"/>
              <a:gd name="T99" fmla="*/ 269 h 2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30" h="294">
                <a:moveTo>
                  <a:pt x="328" y="148"/>
                </a:moveTo>
                <a:cubicBezTo>
                  <a:pt x="329" y="147"/>
                  <a:pt x="327" y="141"/>
                  <a:pt x="326" y="142"/>
                </a:cubicBezTo>
                <a:cubicBezTo>
                  <a:pt x="325" y="143"/>
                  <a:pt x="325" y="133"/>
                  <a:pt x="326" y="128"/>
                </a:cubicBezTo>
                <a:cubicBezTo>
                  <a:pt x="327" y="124"/>
                  <a:pt x="326" y="124"/>
                  <a:pt x="324" y="127"/>
                </a:cubicBezTo>
                <a:cubicBezTo>
                  <a:pt x="321" y="129"/>
                  <a:pt x="319" y="122"/>
                  <a:pt x="318" y="121"/>
                </a:cubicBezTo>
                <a:cubicBezTo>
                  <a:pt x="318" y="119"/>
                  <a:pt x="315" y="114"/>
                  <a:pt x="312" y="114"/>
                </a:cubicBezTo>
                <a:cubicBezTo>
                  <a:pt x="309" y="115"/>
                  <a:pt x="311" y="110"/>
                  <a:pt x="308" y="111"/>
                </a:cubicBezTo>
                <a:cubicBezTo>
                  <a:pt x="305" y="111"/>
                  <a:pt x="305" y="107"/>
                  <a:pt x="305" y="102"/>
                </a:cubicBezTo>
                <a:cubicBezTo>
                  <a:pt x="306" y="98"/>
                  <a:pt x="303" y="101"/>
                  <a:pt x="302" y="100"/>
                </a:cubicBezTo>
                <a:cubicBezTo>
                  <a:pt x="301" y="98"/>
                  <a:pt x="300" y="99"/>
                  <a:pt x="298" y="100"/>
                </a:cubicBezTo>
                <a:cubicBezTo>
                  <a:pt x="296" y="101"/>
                  <a:pt x="295" y="96"/>
                  <a:pt x="296" y="95"/>
                </a:cubicBezTo>
                <a:cubicBezTo>
                  <a:pt x="296" y="93"/>
                  <a:pt x="295" y="91"/>
                  <a:pt x="293" y="89"/>
                </a:cubicBezTo>
                <a:cubicBezTo>
                  <a:pt x="290" y="87"/>
                  <a:pt x="290" y="85"/>
                  <a:pt x="290" y="83"/>
                </a:cubicBezTo>
                <a:cubicBezTo>
                  <a:pt x="290" y="80"/>
                  <a:pt x="275" y="73"/>
                  <a:pt x="271" y="72"/>
                </a:cubicBezTo>
                <a:cubicBezTo>
                  <a:pt x="268" y="71"/>
                  <a:pt x="271" y="68"/>
                  <a:pt x="269" y="66"/>
                </a:cubicBezTo>
                <a:cubicBezTo>
                  <a:pt x="268" y="65"/>
                  <a:pt x="267" y="60"/>
                  <a:pt x="267" y="57"/>
                </a:cubicBezTo>
                <a:cubicBezTo>
                  <a:pt x="267" y="53"/>
                  <a:pt x="262" y="51"/>
                  <a:pt x="263" y="48"/>
                </a:cubicBezTo>
                <a:cubicBezTo>
                  <a:pt x="263" y="45"/>
                  <a:pt x="261" y="42"/>
                  <a:pt x="262" y="38"/>
                </a:cubicBezTo>
                <a:cubicBezTo>
                  <a:pt x="262" y="35"/>
                  <a:pt x="256" y="34"/>
                  <a:pt x="256" y="32"/>
                </a:cubicBezTo>
                <a:cubicBezTo>
                  <a:pt x="256" y="30"/>
                  <a:pt x="253" y="32"/>
                  <a:pt x="250" y="32"/>
                </a:cubicBezTo>
                <a:cubicBezTo>
                  <a:pt x="247" y="32"/>
                  <a:pt x="247" y="28"/>
                  <a:pt x="247" y="24"/>
                </a:cubicBezTo>
                <a:cubicBezTo>
                  <a:pt x="248" y="20"/>
                  <a:pt x="246" y="13"/>
                  <a:pt x="244" y="11"/>
                </a:cubicBezTo>
                <a:cubicBezTo>
                  <a:pt x="241" y="9"/>
                  <a:pt x="241" y="2"/>
                  <a:pt x="240" y="1"/>
                </a:cubicBezTo>
                <a:cubicBezTo>
                  <a:pt x="239" y="0"/>
                  <a:pt x="234" y="5"/>
                  <a:pt x="235" y="7"/>
                </a:cubicBezTo>
                <a:cubicBezTo>
                  <a:pt x="235" y="10"/>
                  <a:pt x="234" y="12"/>
                  <a:pt x="233" y="14"/>
                </a:cubicBezTo>
                <a:cubicBezTo>
                  <a:pt x="231" y="15"/>
                  <a:pt x="234" y="21"/>
                  <a:pt x="232" y="23"/>
                </a:cubicBezTo>
                <a:cubicBezTo>
                  <a:pt x="229" y="25"/>
                  <a:pt x="231" y="32"/>
                  <a:pt x="231" y="37"/>
                </a:cubicBezTo>
                <a:cubicBezTo>
                  <a:pt x="230" y="41"/>
                  <a:pt x="230" y="46"/>
                  <a:pt x="228" y="49"/>
                </a:cubicBezTo>
                <a:cubicBezTo>
                  <a:pt x="226" y="52"/>
                  <a:pt x="226" y="57"/>
                  <a:pt x="222" y="59"/>
                </a:cubicBezTo>
                <a:cubicBezTo>
                  <a:pt x="217" y="60"/>
                  <a:pt x="212" y="57"/>
                  <a:pt x="212" y="55"/>
                </a:cubicBezTo>
                <a:cubicBezTo>
                  <a:pt x="212" y="52"/>
                  <a:pt x="207" y="51"/>
                  <a:pt x="205" y="51"/>
                </a:cubicBezTo>
                <a:cubicBezTo>
                  <a:pt x="202" y="52"/>
                  <a:pt x="201" y="48"/>
                  <a:pt x="197" y="45"/>
                </a:cubicBezTo>
                <a:cubicBezTo>
                  <a:pt x="193" y="42"/>
                  <a:pt x="190" y="46"/>
                  <a:pt x="189" y="42"/>
                </a:cubicBezTo>
                <a:cubicBezTo>
                  <a:pt x="187" y="39"/>
                  <a:pt x="186" y="38"/>
                  <a:pt x="183" y="36"/>
                </a:cubicBezTo>
                <a:cubicBezTo>
                  <a:pt x="180" y="34"/>
                  <a:pt x="181" y="34"/>
                  <a:pt x="184" y="32"/>
                </a:cubicBezTo>
                <a:cubicBezTo>
                  <a:pt x="187" y="30"/>
                  <a:pt x="186" y="28"/>
                  <a:pt x="185" y="25"/>
                </a:cubicBezTo>
                <a:cubicBezTo>
                  <a:pt x="183" y="23"/>
                  <a:pt x="186" y="24"/>
                  <a:pt x="190" y="22"/>
                </a:cubicBezTo>
                <a:cubicBezTo>
                  <a:pt x="193" y="20"/>
                  <a:pt x="190" y="17"/>
                  <a:pt x="192" y="16"/>
                </a:cubicBezTo>
                <a:cubicBezTo>
                  <a:pt x="195" y="15"/>
                  <a:pt x="194" y="13"/>
                  <a:pt x="191" y="12"/>
                </a:cubicBezTo>
                <a:cubicBezTo>
                  <a:pt x="188" y="12"/>
                  <a:pt x="189" y="15"/>
                  <a:pt x="188" y="16"/>
                </a:cubicBezTo>
                <a:cubicBezTo>
                  <a:pt x="187" y="16"/>
                  <a:pt x="186" y="11"/>
                  <a:pt x="185" y="11"/>
                </a:cubicBezTo>
                <a:cubicBezTo>
                  <a:pt x="184" y="11"/>
                  <a:pt x="180" y="16"/>
                  <a:pt x="179" y="14"/>
                </a:cubicBezTo>
                <a:cubicBezTo>
                  <a:pt x="177" y="11"/>
                  <a:pt x="167" y="9"/>
                  <a:pt x="163" y="9"/>
                </a:cubicBezTo>
                <a:cubicBezTo>
                  <a:pt x="159" y="8"/>
                  <a:pt x="158" y="3"/>
                  <a:pt x="155" y="4"/>
                </a:cubicBezTo>
                <a:cubicBezTo>
                  <a:pt x="153" y="5"/>
                  <a:pt x="156" y="7"/>
                  <a:pt x="158" y="10"/>
                </a:cubicBezTo>
                <a:cubicBezTo>
                  <a:pt x="161" y="12"/>
                  <a:pt x="150" y="14"/>
                  <a:pt x="146" y="13"/>
                </a:cubicBezTo>
                <a:cubicBezTo>
                  <a:pt x="143" y="12"/>
                  <a:pt x="147" y="16"/>
                  <a:pt x="144" y="16"/>
                </a:cubicBezTo>
                <a:cubicBezTo>
                  <a:pt x="141" y="16"/>
                  <a:pt x="140" y="21"/>
                  <a:pt x="138" y="23"/>
                </a:cubicBezTo>
                <a:cubicBezTo>
                  <a:pt x="136" y="26"/>
                  <a:pt x="137" y="27"/>
                  <a:pt x="135" y="29"/>
                </a:cubicBezTo>
                <a:cubicBezTo>
                  <a:pt x="132" y="30"/>
                  <a:pt x="132" y="32"/>
                  <a:pt x="135" y="36"/>
                </a:cubicBezTo>
                <a:cubicBezTo>
                  <a:pt x="138" y="39"/>
                  <a:pt x="134" y="39"/>
                  <a:pt x="131" y="37"/>
                </a:cubicBezTo>
                <a:cubicBezTo>
                  <a:pt x="128" y="34"/>
                  <a:pt x="126" y="34"/>
                  <a:pt x="126" y="37"/>
                </a:cubicBezTo>
                <a:cubicBezTo>
                  <a:pt x="126" y="40"/>
                  <a:pt x="123" y="39"/>
                  <a:pt x="123" y="35"/>
                </a:cubicBezTo>
                <a:cubicBezTo>
                  <a:pt x="124" y="32"/>
                  <a:pt x="120" y="33"/>
                  <a:pt x="119" y="31"/>
                </a:cubicBezTo>
                <a:cubicBezTo>
                  <a:pt x="118" y="29"/>
                  <a:pt x="114" y="26"/>
                  <a:pt x="112" y="26"/>
                </a:cubicBezTo>
                <a:cubicBezTo>
                  <a:pt x="110" y="27"/>
                  <a:pt x="110" y="29"/>
                  <a:pt x="107" y="29"/>
                </a:cubicBezTo>
                <a:cubicBezTo>
                  <a:pt x="105" y="29"/>
                  <a:pt x="105" y="30"/>
                  <a:pt x="105" y="33"/>
                </a:cubicBezTo>
                <a:cubicBezTo>
                  <a:pt x="105" y="35"/>
                  <a:pt x="101" y="33"/>
                  <a:pt x="99" y="33"/>
                </a:cubicBezTo>
                <a:cubicBezTo>
                  <a:pt x="96" y="33"/>
                  <a:pt x="99" y="36"/>
                  <a:pt x="97" y="37"/>
                </a:cubicBezTo>
                <a:cubicBezTo>
                  <a:pt x="96" y="37"/>
                  <a:pt x="96" y="39"/>
                  <a:pt x="94" y="39"/>
                </a:cubicBezTo>
                <a:cubicBezTo>
                  <a:pt x="91" y="39"/>
                  <a:pt x="92" y="44"/>
                  <a:pt x="92" y="47"/>
                </a:cubicBezTo>
                <a:cubicBezTo>
                  <a:pt x="92" y="50"/>
                  <a:pt x="88" y="46"/>
                  <a:pt x="86" y="47"/>
                </a:cubicBezTo>
                <a:cubicBezTo>
                  <a:pt x="84" y="47"/>
                  <a:pt x="87" y="50"/>
                  <a:pt x="87" y="53"/>
                </a:cubicBezTo>
                <a:cubicBezTo>
                  <a:pt x="88" y="56"/>
                  <a:pt x="86" y="55"/>
                  <a:pt x="85" y="57"/>
                </a:cubicBezTo>
                <a:cubicBezTo>
                  <a:pt x="84" y="58"/>
                  <a:pt x="82" y="53"/>
                  <a:pt x="82" y="51"/>
                </a:cubicBezTo>
                <a:cubicBezTo>
                  <a:pt x="82" y="48"/>
                  <a:pt x="79" y="50"/>
                  <a:pt x="75" y="54"/>
                </a:cubicBezTo>
                <a:cubicBezTo>
                  <a:pt x="72" y="57"/>
                  <a:pt x="76" y="62"/>
                  <a:pt x="75" y="63"/>
                </a:cubicBezTo>
                <a:cubicBezTo>
                  <a:pt x="74" y="64"/>
                  <a:pt x="67" y="70"/>
                  <a:pt x="63" y="75"/>
                </a:cubicBezTo>
                <a:cubicBezTo>
                  <a:pt x="60" y="79"/>
                  <a:pt x="52" y="77"/>
                  <a:pt x="49" y="79"/>
                </a:cubicBezTo>
                <a:cubicBezTo>
                  <a:pt x="47" y="81"/>
                  <a:pt x="44" y="79"/>
                  <a:pt x="41" y="81"/>
                </a:cubicBezTo>
                <a:cubicBezTo>
                  <a:pt x="39" y="83"/>
                  <a:pt x="34" y="87"/>
                  <a:pt x="34" y="85"/>
                </a:cubicBezTo>
                <a:cubicBezTo>
                  <a:pt x="33" y="82"/>
                  <a:pt x="27" y="84"/>
                  <a:pt x="24" y="87"/>
                </a:cubicBezTo>
                <a:cubicBezTo>
                  <a:pt x="21" y="90"/>
                  <a:pt x="17" y="92"/>
                  <a:pt x="14" y="92"/>
                </a:cubicBezTo>
                <a:cubicBezTo>
                  <a:pt x="11" y="93"/>
                  <a:pt x="11" y="97"/>
                  <a:pt x="10" y="98"/>
                </a:cubicBezTo>
                <a:cubicBezTo>
                  <a:pt x="9" y="99"/>
                  <a:pt x="9" y="95"/>
                  <a:pt x="9" y="93"/>
                </a:cubicBezTo>
                <a:cubicBezTo>
                  <a:pt x="9" y="92"/>
                  <a:pt x="6" y="95"/>
                  <a:pt x="5" y="99"/>
                </a:cubicBezTo>
                <a:cubicBezTo>
                  <a:pt x="4" y="103"/>
                  <a:pt x="8" y="104"/>
                  <a:pt x="5" y="108"/>
                </a:cubicBezTo>
                <a:cubicBezTo>
                  <a:pt x="3" y="112"/>
                  <a:pt x="0" y="116"/>
                  <a:pt x="4" y="121"/>
                </a:cubicBezTo>
                <a:cubicBezTo>
                  <a:pt x="8" y="126"/>
                  <a:pt x="10" y="129"/>
                  <a:pt x="8" y="132"/>
                </a:cubicBezTo>
                <a:cubicBezTo>
                  <a:pt x="7" y="134"/>
                  <a:pt x="5" y="127"/>
                  <a:pt x="4" y="128"/>
                </a:cubicBezTo>
                <a:cubicBezTo>
                  <a:pt x="3" y="129"/>
                  <a:pt x="7" y="132"/>
                  <a:pt x="6" y="133"/>
                </a:cubicBezTo>
                <a:cubicBezTo>
                  <a:pt x="5" y="135"/>
                  <a:pt x="1" y="127"/>
                  <a:pt x="0" y="129"/>
                </a:cubicBezTo>
                <a:cubicBezTo>
                  <a:pt x="0" y="131"/>
                  <a:pt x="8" y="143"/>
                  <a:pt x="8" y="147"/>
                </a:cubicBezTo>
                <a:cubicBezTo>
                  <a:pt x="9" y="152"/>
                  <a:pt x="16" y="156"/>
                  <a:pt x="15" y="162"/>
                </a:cubicBezTo>
                <a:cubicBezTo>
                  <a:pt x="15" y="169"/>
                  <a:pt x="21" y="179"/>
                  <a:pt x="22" y="181"/>
                </a:cubicBezTo>
                <a:cubicBezTo>
                  <a:pt x="23" y="182"/>
                  <a:pt x="20" y="187"/>
                  <a:pt x="21" y="192"/>
                </a:cubicBezTo>
                <a:cubicBezTo>
                  <a:pt x="21" y="196"/>
                  <a:pt x="19" y="198"/>
                  <a:pt x="16" y="198"/>
                </a:cubicBezTo>
                <a:cubicBezTo>
                  <a:pt x="13" y="198"/>
                  <a:pt x="15" y="203"/>
                  <a:pt x="18" y="203"/>
                </a:cubicBezTo>
                <a:cubicBezTo>
                  <a:pt x="21" y="204"/>
                  <a:pt x="20" y="206"/>
                  <a:pt x="24" y="209"/>
                </a:cubicBezTo>
                <a:cubicBezTo>
                  <a:pt x="28" y="211"/>
                  <a:pt x="37" y="210"/>
                  <a:pt x="40" y="210"/>
                </a:cubicBezTo>
                <a:cubicBezTo>
                  <a:pt x="43" y="210"/>
                  <a:pt x="44" y="206"/>
                  <a:pt x="48" y="205"/>
                </a:cubicBezTo>
                <a:cubicBezTo>
                  <a:pt x="52" y="205"/>
                  <a:pt x="51" y="204"/>
                  <a:pt x="53" y="202"/>
                </a:cubicBezTo>
                <a:cubicBezTo>
                  <a:pt x="55" y="199"/>
                  <a:pt x="65" y="200"/>
                  <a:pt x="74" y="200"/>
                </a:cubicBezTo>
                <a:cubicBezTo>
                  <a:pt x="84" y="201"/>
                  <a:pt x="88" y="198"/>
                  <a:pt x="89" y="194"/>
                </a:cubicBezTo>
                <a:cubicBezTo>
                  <a:pt x="90" y="191"/>
                  <a:pt x="97" y="190"/>
                  <a:pt x="100" y="188"/>
                </a:cubicBezTo>
                <a:cubicBezTo>
                  <a:pt x="102" y="185"/>
                  <a:pt x="105" y="185"/>
                  <a:pt x="112" y="186"/>
                </a:cubicBezTo>
                <a:cubicBezTo>
                  <a:pt x="119" y="186"/>
                  <a:pt x="125" y="182"/>
                  <a:pt x="130" y="180"/>
                </a:cubicBezTo>
                <a:cubicBezTo>
                  <a:pt x="134" y="179"/>
                  <a:pt x="142" y="179"/>
                  <a:pt x="146" y="178"/>
                </a:cubicBezTo>
                <a:cubicBezTo>
                  <a:pt x="151" y="177"/>
                  <a:pt x="151" y="184"/>
                  <a:pt x="156" y="183"/>
                </a:cubicBezTo>
                <a:cubicBezTo>
                  <a:pt x="161" y="183"/>
                  <a:pt x="163" y="185"/>
                  <a:pt x="166" y="184"/>
                </a:cubicBezTo>
                <a:cubicBezTo>
                  <a:pt x="168" y="184"/>
                  <a:pt x="168" y="186"/>
                  <a:pt x="170" y="187"/>
                </a:cubicBezTo>
                <a:cubicBezTo>
                  <a:pt x="173" y="187"/>
                  <a:pt x="173" y="189"/>
                  <a:pt x="171" y="192"/>
                </a:cubicBezTo>
                <a:cubicBezTo>
                  <a:pt x="169" y="194"/>
                  <a:pt x="175" y="194"/>
                  <a:pt x="178" y="198"/>
                </a:cubicBezTo>
                <a:cubicBezTo>
                  <a:pt x="181" y="203"/>
                  <a:pt x="178" y="204"/>
                  <a:pt x="180" y="207"/>
                </a:cubicBezTo>
                <a:cubicBezTo>
                  <a:pt x="182" y="211"/>
                  <a:pt x="183" y="210"/>
                  <a:pt x="187" y="205"/>
                </a:cubicBezTo>
                <a:cubicBezTo>
                  <a:pt x="190" y="200"/>
                  <a:pt x="194" y="203"/>
                  <a:pt x="195" y="199"/>
                </a:cubicBezTo>
                <a:cubicBezTo>
                  <a:pt x="195" y="195"/>
                  <a:pt x="199" y="190"/>
                  <a:pt x="201" y="192"/>
                </a:cubicBezTo>
                <a:cubicBezTo>
                  <a:pt x="204" y="194"/>
                  <a:pt x="200" y="195"/>
                  <a:pt x="198" y="203"/>
                </a:cubicBezTo>
                <a:cubicBezTo>
                  <a:pt x="196" y="212"/>
                  <a:pt x="194" y="207"/>
                  <a:pt x="193" y="210"/>
                </a:cubicBezTo>
                <a:cubicBezTo>
                  <a:pt x="192" y="212"/>
                  <a:pt x="201" y="213"/>
                  <a:pt x="201" y="209"/>
                </a:cubicBezTo>
                <a:cubicBezTo>
                  <a:pt x="201" y="205"/>
                  <a:pt x="202" y="203"/>
                  <a:pt x="205" y="207"/>
                </a:cubicBezTo>
                <a:cubicBezTo>
                  <a:pt x="208" y="210"/>
                  <a:pt x="203" y="214"/>
                  <a:pt x="204" y="215"/>
                </a:cubicBezTo>
                <a:cubicBezTo>
                  <a:pt x="205" y="217"/>
                  <a:pt x="208" y="215"/>
                  <a:pt x="210" y="215"/>
                </a:cubicBezTo>
                <a:cubicBezTo>
                  <a:pt x="213" y="215"/>
                  <a:pt x="217" y="222"/>
                  <a:pt x="217" y="226"/>
                </a:cubicBezTo>
                <a:cubicBezTo>
                  <a:pt x="216" y="230"/>
                  <a:pt x="215" y="233"/>
                  <a:pt x="221" y="236"/>
                </a:cubicBezTo>
                <a:cubicBezTo>
                  <a:pt x="227" y="240"/>
                  <a:pt x="225" y="240"/>
                  <a:pt x="229" y="240"/>
                </a:cubicBezTo>
                <a:cubicBezTo>
                  <a:pt x="234" y="240"/>
                  <a:pt x="243" y="244"/>
                  <a:pt x="245" y="246"/>
                </a:cubicBezTo>
                <a:cubicBezTo>
                  <a:pt x="248" y="248"/>
                  <a:pt x="254" y="244"/>
                  <a:pt x="255" y="240"/>
                </a:cubicBezTo>
                <a:cubicBezTo>
                  <a:pt x="257" y="236"/>
                  <a:pt x="261" y="240"/>
                  <a:pt x="259" y="241"/>
                </a:cubicBezTo>
                <a:cubicBezTo>
                  <a:pt x="256" y="243"/>
                  <a:pt x="260" y="246"/>
                  <a:pt x="260" y="244"/>
                </a:cubicBezTo>
                <a:cubicBezTo>
                  <a:pt x="260" y="241"/>
                  <a:pt x="262" y="239"/>
                  <a:pt x="262" y="242"/>
                </a:cubicBezTo>
                <a:cubicBezTo>
                  <a:pt x="263" y="245"/>
                  <a:pt x="267" y="245"/>
                  <a:pt x="268" y="247"/>
                </a:cubicBezTo>
                <a:cubicBezTo>
                  <a:pt x="269" y="249"/>
                  <a:pt x="270" y="251"/>
                  <a:pt x="270" y="249"/>
                </a:cubicBezTo>
                <a:cubicBezTo>
                  <a:pt x="270" y="247"/>
                  <a:pt x="271" y="245"/>
                  <a:pt x="274" y="244"/>
                </a:cubicBezTo>
                <a:cubicBezTo>
                  <a:pt x="277" y="243"/>
                  <a:pt x="279" y="241"/>
                  <a:pt x="282" y="239"/>
                </a:cubicBezTo>
                <a:cubicBezTo>
                  <a:pt x="285" y="236"/>
                  <a:pt x="297" y="236"/>
                  <a:pt x="298" y="236"/>
                </a:cubicBezTo>
                <a:cubicBezTo>
                  <a:pt x="300" y="236"/>
                  <a:pt x="300" y="225"/>
                  <a:pt x="301" y="220"/>
                </a:cubicBezTo>
                <a:cubicBezTo>
                  <a:pt x="302" y="214"/>
                  <a:pt x="306" y="213"/>
                  <a:pt x="307" y="207"/>
                </a:cubicBezTo>
                <a:cubicBezTo>
                  <a:pt x="308" y="201"/>
                  <a:pt x="314" y="190"/>
                  <a:pt x="316" y="190"/>
                </a:cubicBezTo>
                <a:cubicBezTo>
                  <a:pt x="317" y="189"/>
                  <a:pt x="320" y="188"/>
                  <a:pt x="321" y="184"/>
                </a:cubicBezTo>
                <a:cubicBezTo>
                  <a:pt x="321" y="181"/>
                  <a:pt x="325" y="177"/>
                  <a:pt x="325" y="173"/>
                </a:cubicBezTo>
                <a:cubicBezTo>
                  <a:pt x="325" y="169"/>
                  <a:pt x="327" y="164"/>
                  <a:pt x="327" y="163"/>
                </a:cubicBezTo>
                <a:cubicBezTo>
                  <a:pt x="326" y="162"/>
                  <a:pt x="325" y="158"/>
                  <a:pt x="328" y="155"/>
                </a:cubicBezTo>
                <a:cubicBezTo>
                  <a:pt x="330" y="152"/>
                  <a:pt x="327" y="149"/>
                  <a:pt x="328" y="148"/>
                </a:cubicBezTo>
                <a:close/>
                <a:moveTo>
                  <a:pt x="149" y="8"/>
                </a:moveTo>
                <a:cubicBezTo>
                  <a:pt x="149" y="6"/>
                  <a:pt x="136" y="8"/>
                  <a:pt x="139" y="11"/>
                </a:cubicBezTo>
                <a:cubicBezTo>
                  <a:pt x="141" y="12"/>
                  <a:pt x="150" y="10"/>
                  <a:pt x="149" y="8"/>
                </a:cubicBezTo>
                <a:close/>
                <a:moveTo>
                  <a:pt x="189" y="219"/>
                </a:moveTo>
                <a:cubicBezTo>
                  <a:pt x="191" y="221"/>
                  <a:pt x="198" y="220"/>
                  <a:pt x="199" y="218"/>
                </a:cubicBezTo>
                <a:cubicBezTo>
                  <a:pt x="200" y="215"/>
                  <a:pt x="188" y="218"/>
                  <a:pt x="189" y="219"/>
                </a:cubicBezTo>
                <a:close/>
                <a:moveTo>
                  <a:pt x="270" y="269"/>
                </a:moveTo>
                <a:cubicBezTo>
                  <a:pt x="265" y="269"/>
                  <a:pt x="258" y="264"/>
                  <a:pt x="256" y="265"/>
                </a:cubicBezTo>
                <a:cubicBezTo>
                  <a:pt x="254" y="265"/>
                  <a:pt x="263" y="278"/>
                  <a:pt x="260" y="281"/>
                </a:cubicBezTo>
                <a:cubicBezTo>
                  <a:pt x="258" y="284"/>
                  <a:pt x="267" y="293"/>
                  <a:pt x="271" y="293"/>
                </a:cubicBezTo>
                <a:cubicBezTo>
                  <a:pt x="274" y="294"/>
                  <a:pt x="273" y="290"/>
                  <a:pt x="275" y="290"/>
                </a:cubicBezTo>
                <a:cubicBezTo>
                  <a:pt x="278" y="290"/>
                  <a:pt x="277" y="288"/>
                  <a:pt x="277" y="286"/>
                </a:cubicBezTo>
                <a:cubicBezTo>
                  <a:pt x="277" y="284"/>
                  <a:pt x="280" y="288"/>
                  <a:pt x="282" y="287"/>
                </a:cubicBezTo>
                <a:cubicBezTo>
                  <a:pt x="284" y="286"/>
                  <a:pt x="281" y="278"/>
                  <a:pt x="284" y="278"/>
                </a:cubicBezTo>
                <a:cubicBezTo>
                  <a:pt x="287" y="278"/>
                  <a:pt x="285" y="269"/>
                  <a:pt x="284" y="266"/>
                </a:cubicBezTo>
                <a:cubicBezTo>
                  <a:pt x="283" y="263"/>
                  <a:pt x="275" y="268"/>
                  <a:pt x="270" y="26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4" name="Freeform 157">
            <a:extLst>
              <a:ext uri="{FF2B5EF4-FFF2-40B4-BE49-F238E27FC236}">
                <a16:creationId xmlns:a16="http://schemas.microsoft.com/office/drawing/2014/main" id="{AC325DF8-1A3A-49FD-AF4D-9AA6BAE506E2}"/>
              </a:ext>
            </a:extLst>
          </p:cNvPr>
          <p:cNvSpPr>
            <a:spLocks noEditPoints="1"/>
          </p:cNvSpPr>
          <p:nvPr/>
        </p:nvSpPr>
        <p:spPr bwMode="auto">
          <a:xfrm>
            <a:off x="9233682" y="5409374"/>
            <a:ext cx="255080" cy="302777"/>
          </a:xfrm>
          <a:custGeom>
            <a:avLst/>
            <a:gdLst>
              <a:gd name="T0" fmla="*/ 62 w 101"/>
              <a:gd name="T1" fmla="*/ 58 h 120"/>
              <a:gd name="T2" fmla="*/ 56 w 101"/>
              <a:gd name="T3" fmla="*/ 60 h 120"/>
              <a:gd name="T4" fmla="*/ 48 w 101"/>
              <a:gd name="T5" fmla="*/ 57 h 120"/>
              <a:gd name="T6" fmla="*/ 44 w 101"/>
              <a:gd name="T7" fmla="*/ 64 h 120"/>
              <a:gd name="T8" fmla="*/ 37 w 101"/>
              <a:gd name="T9" fmla="*/ 75 h 120"/>
              <a:gd name="T10" fmla="*/ 15 w 101"/>
              <a:gd name="T11" fmla="*/ 90 h 120"/>
              <a:gd name="T12" fmla="*/ 5 w 101"/>
              <a:gd name="T13" fmla="*/ 99 h 120"/>
              <a:gd name="T14" fmla="*/ 3 w 101"/>
              <a:gd name="T15" fmla="*/ 108 h 120"/>
              <a:gd name="T16" fmla="*/ 10 w 101"/>
              <a:gd name="T17" fmla="*/ 111 h 120"/>
              <a:gd name="T18" fmla="*/ 16 w 101"/>
              <a:gd name="T19" fmla="*/ 114 h 120"/>
              <a:gd name="T20" fmla="*/ 31 w 101"/>
              <a:gd name="T21" fmla="*/ 110 h 120"/>
              <a:gd name="T22" fmla="*/ 36 w 101"/>
              <a:gd name="T23" fmla="*/ 101 h 120"/>
              <a:gd name="T24" fmla="*/ 40 w 101"/>
              <a:gd name="T25" fmla="*/ 93 h 120"/>
              <a:gd name="T26" fmla="*/ 49 w 101"/>
              <a:gd name="T27" fmla="*/ 87 h 120"/>
              <a:gd name="T28" fmla="*/ 52 w 101"/>
              <a:gd name="T29" fmla="*/ 83 h 120"/>
              <a:gd name="T30" fmla="*/ 57 w 101"/>
              <a:gd name="T31" fmla="*/ 75 h 120"/>
              <a:gd name="T32" fmla="*/ 63 w 101"/>
              <a:gd name="T33" fmla="*/ 65 h 120"/>
              <a:gd name="T34" fmla="*/ 62 w 101"/>
              <a:gd name="T35" fmla="*/ 58 h 120"/>
              <a:gd name="T36" fmla="*/ 11 w 101"/>
              <a:gd name="T37" fmla="*/ 120 h 120"/>
              <a:gd name="T38" fmla="*/ 14 w 101"/>
              <a:gd name="T39" fmla="*/ 116 h 120"/>
              <a:gd name="T40" fmla="*/ 11 w 101"/>
              <a:gd name="T41" fmla="*/ 120 h 120"/>
              <a:gd name="T42" fmla="*/ 91 w 101"/>
              <a:gd name="T43" fmla="*/ 29 h 120"/>
              <a:gd name="T44" fmla="*/ 83 w 101"/>
              <a:gd name="T45" fmla="*/ 29 h 120"/>
              <a:gd name="T46" fmla="*/ 79 w 101"/>
              <a:gd name="T47" fmla="*/ 24 h 120"/>
              <a:gd name="T48" fmla="*/ 75 w 101"/>
              <a:gd name="T49" fmla="*/ 17 h 120"/>
              <a:gd name="T50" fmla="*/ 75 w 101"/>
              <a:gd name="T51" fmla="*/ 22 h 120"/>
              <a:gd name="T52" fmla="*/ 72 w 101"/>
              <a:gd name="T53" fmla="*/ 20 h 120"/>
              <a:gd name="T54" fmla="*/ 69 w 101"/>
              <a:gd name="T55" fmla="*/ 15 h 120"/>
              <a:gd name="T56" fmla="*/ 66 w 101"/>
              <a:gd name="T57" fmla="*/ 8 h 120"/>
              <a:gd name="T58" fmla="*/ 56 w 101"/>
              <a:gd name="T59" fmla="*/ 0 h 120"/>
              <a:gd name="T60" fmla="*/ 58 w 101"/>
              <a:gd name="T61" fmla="*/ 9 h 120"/>
              <a:gd name="T62" fmla="*/ 64 w 101"/>
              <a:gd name="T63" fmla="*/ 14 h 120"/>
              <a:gd name="T64" fmla="*/ 68 w 101"/>
              <a:gd name="T65" fmla="*/ 21 h 120"/>
              <a:gd name="T66" fmla="*/ 67 w 101"/>
              <a:gd name="T67" fmla="*/ 33 h 120"/>
              <a:gd name="T68" fmla="*/ 61 w 101"/>
              <a:gd name="T69" fmla="*/ 40 h 120"/>
              <a:gd name="T70" fmla="*/ 71 w 101"/>
              <a:gd name="T71" fmla="*/ 50 h 120"/>
              <a:gd name="T72" fmla="*/ 69 w 101"/>
              <a:gd name="T73" fmla="*/ 63 h 120"/>
              <a:gd name="T74" fmla="*/ 76 w 101"/>
              <a:gd name="T75" fmla="*/ 64 h 120"/>
              <a:gd name="T76" fmla="*/ 85 w 101"/>
              <a:gd name="T77" fmla="*/ 51 h 120"/>
              <a:gd name="T78" fmla="*/ 88 w 101"/>
              <a:gd name="T79" fmla="*/ 43 h 120"/>
              <a:gd name="T80" fmla="*/ 93 w 101"/>
              <a:gd name="T81" fmla="*/ 41 h 120"/>
              <a:gd name="T82" fmla="*/ 96 w 101"/>
              <a:gd name="T83" fmla="*/ 36 h 120"/>
              <a:gd name="T84" fmla="*/ 99 w 101"/>
              <a:gd name="T85" fmla="*/ 29 h 120"/>
              <a:gd name="T86" fmla="*/ 91 w 101"/>
              <a:gd name="T87" fmla="*/ 2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01" h="120">
                <a:moveTo>
                  <a:pt x="62" y="58"/>
                </a:moveTo>
                <a:cubicBezTo>
                  <a:pt x="60" y="56"/>
                  <a:pt x="59" y="59"/>
                  <a:pt x="56" y="60"/>
                </a:cubicBezTo>
                <a:cubicBezTo>
                  <a:pt x="53" y="61"/>
                  <a:pt x="51" y="54"/>
                  <a:pt x="48" y="57"/>
                </a:cubicBezTo>
                <a:cubicBezTo>
                  <a:pt x="45" y="60"/>
                  <a:pt x="48" y="61"/>
                  <a:pt x="44" y="64"/>
                </a:cubicBezTo>
                <a:cubicBezTo>
                  <a:pt x="40" y="67"/>
                  <a:pt x="42" y="68"/>
                  <a:pt x="37" y="75"/>
                </a:cubicBezTo>
                <a:cubicBezTo>
                  <a:pt x="33" y="82"/>
                  <a:pt x="17" y="86"/>
                  <a:pt x="15" y="90"/>
                </a:cubicBezTo>
                <a:cubicBezTo>
                  <a:pt x="13" y="93"/>
                  <a:pt x="5" y="97"/>
                  <a:pt x="5" y="99"/>
                </a:cubicBezTo>
                <a:cubicBezTo>
                  <a:pt x="5" y="102"/>
                  <a:pt x="0" y="104"/>
                  <a:pt x="3" y="108"/>
                </a:cubicBezTo>
                <a:cubicBezTo>
                  <a:pt x="5" y="111"/>
                  <a:pt x="8" y="109"/>
                  <a:pt x="10" y="111"/>
                </a:cubicBezTo>
                <a:cubicBezTo>
                  <a:pt x="12" y="114"/>
                  <a:pt x="15" y="112"/>
                  <a:pt x="16" y="114"/>
                </a:cubicBezTo>
                <a:cubicBezTo>
                  <a:pt x="17" y="116"/>
                  <a:pt x="25" y="116"/>
                  <a:pt x="31" y="110"/>
                </a:cubicBezTo>
                <a:cubicBezTo>
                  <a:pt x="37" y="105"/>
                  <a:pt x="34" y="102"/>
                  <a:pt x="36" y="101"/>
                </a:cubicBezTo>
                <a:cubicBezTo>
                  <a:pt x="38" y="100"/>
                  <a:pt x="39" y="95"/>
                  <a:pt x="40" y="93"/>
                </a:cubicBezTo>
                <a:cubicBezTo>
                  <a:pt x="42" y="90"/>
                  <a:pt x="43" y="87"/>
                  <a:pt x="49" y="87"/>
                </a:cubicBezTo>
                <a:cubicBezTo>
                  <a:pt x="55" y="87"/>
                  <a:pt x="52" y="86"/>
                  <a:pt x="52" y="83"/>
                </a:cubicBezTo>
                <a:cubicBezTo>
                  <a:pt x="51" y="80"/>
                  <a:pt x="57" y="79"/>
                  <a:pt x="57" y="75"/>
                </a:cubicBezTo>
                <a:cubicBezTo>
                  <a:pt x="57" y="71"/>
                  <a:pt x="65" y="68"/>
                  <a:pt x="63" y="65"/>
                </a:cubicBezTo>
                <a:cubicBezTo>
                  <a:pt x="62" y="62"/>
                  <a:pt x="65" y="60"/>
                  <a:pt x="62" y="58"/>
                </a:cubicBezTo>
                <a:close/>
                <a:moveTo>
                  <a:pt x="11" y="120"/>
                </a:moveTo>
                <a:cubicBezTo>
                  <a:pt x="12" y="120"/>
                  <a:pt x="16" y="119"/>
                  <a:pt x="14" y="116"/>
                </a:cubicBezTo>
                <a:cubicBezTo>
                  <a:pt x="11" y="113"/>
                  <a:pt x="8" y="119"/>
                  <a:pt x="11" y="120"/>
                </a:cubicBezTo>
                <a:close/>
                <a:moveTo>
                  <a:pt x="91" y="29"/>
                </a:moveTo>
                <a:cubicBezTo>
                  <a:pt x="90" y="32"/>
                  <a:pt x="87" y="29"/>
                  <a:pt x="83" y="29"/>
                </a:cubicBezTo>
                <a:cubicBezTo>
                  <a:pt x="80" y="29"/>
                  <a:pt x="79" y="27"/>
                  <a:pt x="79" y="24"/>
                </a:cubicBezTo>
                <a:cubicBezTo>
                  <a:pt x="79" y="21"/>
                  <a:pt x="78" y="17"/>
                  <a:pt x="75" y="17"/>
                </a:cubicBezTo>
                <a:cubicBezTo>
                  <a:pt x="72" y="18"/>
                  <a:pt x="76" y="21"/>
                  <a:pt x="75" y="22"/>
                </a:cubicBezTo>
                <a:cubicBezTo>
                  <a:pt x="74" y="23"/>
                  <a:pt x="73" y="20"/>
                  <a:pt x="72" y="20"/>
                </a:cubicBezTo>
                <a:cubicBezTo>
                  <a:pt x="70" y="20"/>
                  <a:pt x="69" y="18"/>
                  <a:pt x="69" y="15"/>
                </a:cubicBezTo>
                <a:cubicBezTo>
                  <a:pt x="69" y="11"/>
                  <a:pt x="66" y="12"/>
                  <a:pt x="66" y="8"/>
                </a:cubicBezTo>
                <a:cubicBezTo>
                  <a:pt x="66" y="3"/>
                  <a:pt x="59" y="0"/>
                  <a:pt x="56" y="0"/>
                </a:cubicBezTo>
                <a:cubicBezTo>
                  <a:pt x="52" y="0"/>
                  <a:pt x="56" y="7"/>
                  <a:pt x="58" y="9"/>
                </a:cubicBezTo>
                <a:cubicBezTo>
                  <a:pt x="60" y="11"/>
                  <a:pt x="64" y="13"/>
                  <a:pt x="64" y="14"/>
                </a:cubicBezTo>
                <a:cubicBezTo>
                  <a:pt x="64" y="16"/>
                  <a:pt x="66" y="20"/>
                  <a:pt x="68" y="21"/>
                </a:cubicBezTo>
                <a:cubicBezTo>
                  <a:pt x="71" y="22"/>
                  <a:pt x="67" y="28"/>
                  <a:pt x="67" y="33"/>
                </a:cubicBezTo>
                <a:cubicBezTo>
                  <a:pt x="67" y="38"/>
                  <a:pt x="63" y="37"/>
                  <a:pt x="61" y="40"/>
                </a:cubicBezTo>
                <a:cubicBezTo>
                  <a:pt x="58" y="43"/>
                  <a:pt x="67" y="47"/>
                  <a:pt x="71" y="50"/>
                </a:cubicBezTo>
                <a:cubicBezTo>
                  <a:pt x="75" y="53"/>
                  <a:pt x="68" y="61"/>
                  <a:pt x="69" y="63"/>
                </a:cubicBezTo>
                <a:cubicBezTo>
                  <a:pt x="70" y="64"/>
                  <a:pt x="72" y="65"/>
                  <a:pt x="76" y="64"/>
                </a:cubicBezTo>
                <a:cubicBezTo>
                  <a:pt x="80" y="63"/>
                  <a:pt x="82" y="54"/>
                  <a:pt x="85" y="51"/>
                </a:cubicBezTo>
                <a:cubicBezTo>
                  <a:pt x="88" y="49"/>
                  <a:pt x="86" y="45"/>
                  <a:pt x="88" y="43"/>
                </a:cubicBezTo>
                <a:cubicBezTo>
                  <a:pt x="89" y="41"/>
                  <a:pt x="91" y="41"/>
                  <a:pt x="93" y="41"/>
                </a:cubicBezTo>
                <a:cubicBezTo>
                  <a:pt x="95" y="41"/>
                  <a:pt x="94" y="36"/>
                  <a:pt x="96" y="36"/>
                </a:cubicBezTo>
                <a:cubicBezTo>
                  <a:pt x="99" y="36"/>
                  <a:pt x="98" y="33"/>
                  <a:pt x="99" y="29"/>
                </a:cubicBezTo>
                <a:cubicBezTo>
                  <a:pt x="101" y="25"/>
                  <a:pt x="93" y="27"/>
                  <a:pt x="91" y="29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Freeform 158">
            <a:extLst>
              <a:ext uri="{FF2B5EF4-FFF2-40B4-BE49-F238E27FC236}">
                <a16:creationId xmlns:a16="http://schemas.microsoft.com/office/drawing/2014/main" id="{DF943D38-3890-410F-BB77-385221A0A4AF}"/>
              </a:ext>
            </a:extLst>
          </p:cNvPr>
          <p:cNvSpPr>
            <a:spLocks noEditPoints="1"/>
          </p:cNvSpPr>
          <p:nvPr/>
        </p:nvSpPr>
        <p:spPr bwMode="auto">
          <a:xfrm>
            <a:off x="9455579" y="5002906"/>
            <a:ext cx="55994" cy="47698"/>
          </a:xfrm>
          <a:custGeom>
            <a:avLst/>
            <a:gdLst>
              <a:gd name="T0" fmla="*/ 3 w 22"/>
              <a:gd name="T1" fmla="*/ 16 h 19"/>
              <a:gd name="T2" fmla="*/ 12 w 22"/>
              <a:gd name="T3" fmla="*/ 14 h 19"/>
              <a:gd name="T4" fmla="*/ 3 w 22"/>
              <a:gd name="T5" fmla="*/ 16 h 19"/>
              <a:gd name="T6" fmla="*/ 14 w 22"/>
              <a:gd name="T7" fmla="*/ 7 h 19"/>
              <a:gd name="T8" fmla="*/ 22 w 22"/>
              <a:gd name="T9" fmla="*/ 3 h 19"/>
              <a:gd name="T10" fmla="*/ 14 w 22"/>
              <a:gd name="T11" fmla="*/ 7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" h="19">
                <a:moveTo>
                  <a:pt x="3" y="16"/>
                </a:moveTo>
                <a:cubicBezTo>
                  <a:pt x="6" y="19"/>
                  <a:pt x="12" y="19"/>
                  <a:pt x="12" y="14"/>
                </a:cubicBezTo>
                <a:cubicBezTo>
                  <a:pt x="12" y="9"/>
                  <a:pt x="0" y="14"/>
                  <a:pt x="3" y="16"/>
                </a:cubicBezTo>
                <a:close/>
                <a:moveTo>
                  <a:pt x="14" y="7"/>
                </a:moveTo>
                <a:cubicBezTo>
                  <a:pt x="16" y="8"/>
                  <a:pt x="22" y="6"/>
                  <a:pt x="22" y="3"/>
                </a:cubicBezTo>
                <a:cubicBezTo>
                  <a:pt x="22" y="0"/>
                  <a:pt x="11" y="6"/>
                  <a:pt x="14" y="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6" name="Freeform 159">
            <a:extLst>
              <a:ext uri="{FF2B5EF4-FFF2-40B4-BE49-F238E27FC236}">
                <a16:creationId xmlns:a16="http://schemas.microsoft.com/office/drawing/2014/main" id="{2971B6F5-AB3A-4F79-88E6-D335C71B767D}"/>
              </a:ext>
            </a:extLst>
          </p:cNvPr>
          <p:cNvSpPr>
            <a:spLocks/>
          </p:cNvSpPr>
          <p:nvPr/>
        </p:nvSpPr>
        <p:spPr bwMode="auto">
          <a:xfrm>
            <a:off x="6935895" y="3735806"/>
            <a:ext cx="290334" cy="182496"/>
          </a:xfrm>
          <a:custGeom>
            <a:avLst/>
            <a:gdLst>
              <a:gd name="T0" fmla="*/ 114 w 115"/>
              <a:gd name="T1" fmla="*/ 46 h 73"/>
              <a:gd name="T2" fmla="*/ 107 w 115"/>
              <a:gd name="T3" fmla="*/ 44 h 73"/>
              <a:gd name="T4" fmla="*/ 99 w 115"/>
              <a:gd name="T5" fmla="*/ 38 h 73"/>
              <a:gd name="T6" fmla="*/ 90 w 115"/>
              <a:gd name="T7" fmla="*/ 33 h 73"/>
              <a:gd name="T8" fmla="*/ 82 w 115"/>
              <a:gd name="T9" fmla="*/ 27 h 73"/>
              <a:gd name="T10" fmla="*/ 78 w 115"/>
              <a:gd name="T11" fmla="*/ 20 h 73"/>
              <a:gd name="T12" fmla="*/ 75 w 115"/>
              <a:gd name="T13" fmla="*/ 15 h 73"/>
              <a:gd name="T14" fmla="*/ 63 w 115"/>
              <a:gd name="T15" fmla="*/ 14 h 73"/>
              <a:gd name="T16" fmla="*/ 60 w 115"/>
              <a:gd name="T17" fmla="*/ 5 h 73"/>
              <a:gd name="T18" fmla="*/ 54 w 115"/>
              <a:gd name="T19" fmla="*/ 3 h 73"/>
              <a:gd name="T20" fmla="*/ 48 w 115"/>
              <a:gd name="T21" fmla="*/ 2 h 73"/>
              <a:gd name="T22" fmla="*/ 45 w 115"/>
              <a:gd name="T23" fmla="*/ 3 h 73"/>
              <a:gd name="T24" fmla="*/ 42 w 115"/>
              <a:gd name="T25" fmla="*/ 6 h 73"/>
              <a:gd name="T26" fmla="*/ 36 w 115"/>
              <a:gd name="T27" fmla="*/ 11 h 73"/>
              <a:gd name="T28" fmla="*/ 33 w 115"/>
              <a:gd name="T29" fmla="*/ 14 h 73"/>
              <a:gd name="T30" fmla="*/ 28 w 115"/>
              <a:gd name="T31" fmla="*/ 13 h 73"/>
              <a:gd name="T32" fmla="*/ 22 w 115"/>
              <a:gd name="T33" fmla="*/ 12 h 73"/>
              <a:gd name="T34" fmla="*/ 12 w 115"/>
              <a:gd name="T35" fmla="*/ 4 h 73"/>
              <a:gd name="T36" fmla="*/ 4 w 115"/>
              <a:gd name="T37" fmla="*/ 9 h 73"/>
              <a:gd name="T38" fmla="*/ 8 w 115"/>
              <a:gd name="T39" fmla="*/ 7 h 73"/>
              <a:gd name="T40" fmla="*/ 14 w 115"/>
              <a:gd name="T41" fmla="*/ 14 h 73"/>
              <a:gd name="T42" fmla="*/ 18 w 115"/>
              <a:gd name="T43" fmla="*/ 19 h 73"/>
              <a:gd name="T44" fmla="*/ 10 w 115"/>
              <a:gd name="T45" fmla="*/ 21 h 73"/>
              <a:gd name="T46" fmla="*/ 2 w 115"/>
              <a:gd name="T47" fmla="*/ 21 h 73"/>
              <a:gd name="T48" fmla="*/ 4 w 115"/>
              <a:gd name="T49" fmla="*/ 28 h 73"/>
              <a:gd name="T50" fmla="*/ 4 w 115"/>
              <a:gd name="T51" fmla="*/ 33 h 73"/>
              <a:gd name="T52" fmla="*/ 9 w 115"/>
              <a:gd name="T53" fmla="*/ 34 h 73"/>
              <a:gd name="T54" fmla="*/ 11 w 115"/>
              <a:gd name="T55" fmla="*/ 41 h 73"/>
              <a:gd name="T56" fmla="*/ 11 w 115"/>
              <a:gd name="T57" fmla="*/ 52 h 73"/>
              <a:gd name="T58" fmla="*/ 17 w 115"/>
              <a:gd name="T59" fmla="*/ 50 h 73"/>
              <a:gd name="T60" fmla="*/ 24 w 115"/>
              <a:gd name="T61" fmla="*/ 45 h 73"/>
              <a:gd name="T62" fmla="*/ 30 w 115"/>
              <a:gd name="T63" fmla="*/ 45 h 73"/>
              <a:gd name="T64" fmla="*/ 39 w 115"/>
              <a:gd name="T65" fmla="*/ 45 h 73"/>
              <a:gd name="T66" fmla="*/ 45 w 115"/>
              <a:gd name="T67" fmla="*/ 48 h 73"/>
              <a:gd name="T68" fmla="*/ 49 w 115"/>
              <a:gd name="T69" fmla="*/ 49 h 73"/>
              <a:gd name="T70" fmla="*/ 56 w 115"/>
              <a:gd name="T71" fmla="*/ 52 h 73"/>
              <a:gd name="T72" fmla="*/ 60 w 115"/>
              <a:gd name="T73" fmla="*/ 54 h 73"/>
              <a:gd name="T74" fmla="*/ 65 w 115"/>
              <a:gd name="T75" fmla="*/ 59 h 73"/>
              <a:gd name="T76" fmla="*/ 71 w 115"/>
              <a:gd name="T77" fmla="*/ 60 h 73"/>
              <a:gd name="T78" fmla="*/ 72 w 115"/>
              <a:gd name="T79" fmla="*/ 70 h 73"/>
              <a:gd name="T80" fmla="*/ 74 w 115"/>
              <a:gd name="T81" fmla="*/ 70 h 73"/>
              <a:gd name="T82" fmla="*/ 80 w 115"/>
              <a:gd name="T83" fmla="*/ 71 h 73"/>
              <a:gd name="T84" fmla="*/ 87 w 115"/>
              <a:gd name="T85" fmla="*/ 69 h 73"/>
              <a:gd name="T86" fmla="*/ 98 w 115"/>
              <a:gd name="T87" fmla="*/ 62 h 73"/>
              <a:gd name="T88" fmla="*/ 103 w 115"/>
              <a:gd name="T89" fmla="*/ 54 h 73"/>
              <a:gd name="T90" fmla="*/ 109 w 115"/>
              <a:gd name="T91" fmla="*/ 50 h 73"/>
              <a:gd name="T92" fmla="*/ 115 w 115"/>
              <a:gd name="T93" fmla="*/ 52 h 73"/>
              <a:gd name="T94" fmla="*/ 114 w 115"/>
              <a:gd name="T95" fmla="*/ 46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5" h="73">
                <a:moveTo>
                  <a:pt x="114" y="46"/>
                </a:moveTo>
                <a:cubicBezTo>
                  <a:pt x="114" y="46"/>
                  <a:pt x="109" y="44"/>
                  <a:pt x="107" y="44"/>
                </a:cubicBezTo>
                <a:cubicBezTo>
                  <a:pt x="105" y="44"/>
                  <a:pt x="102" y="40"/>
                  <a:pt x="99" y="38"/>
                </a:cubicBezTo>
                <a:cubicBezTo>
                  <a:pt x="96" y="37"/>
                  <a:pt x="91" y="35"/>
                  <a:pt x="90" y="33"/>
                </a:cubicBezTo>
                <a:cubicBezTo>
                  <a:pt x="88" y="31"/>
                  <a:pt x="82" y="29"/>
                  <a:pt x="82" y="27"/>
                </a:cubicBezTo>
                <a:cubicBezTo>
                  <a:pt x="81" y="25"/>
                  <a:pt x="80" y="23"/>
                  <a:pt x="78" y="20"/>
                </a:cubicBezTo>
                <a:cubicBezTo>
                  <a:pt x="76" y="18"/>
                  <a:pt x="76" y="15"/>
                  <a:pt x="75" y="15"/>
                </a:cubicBezTo>
                <a:cubicBezTo>
                  <a:pt x="73" y="15"/>
                  <a:pt x="63" y="15"/>
                  <a:pt x="63" y="14"/>
                </a:cubicBezTo>
                <a:cubicBezTo>
                  <a:pt x="63" y="12"/>
                  <a:pt x="62" y="6"/>
                  <a:pt x="60" y="5"/>
                </a:cubicBezTo>
                <a:cubicBezTo>
                  <a:pt x="58" y="5"/>
                  <a:pt x="55" y="4"/>
                  <a:pt x="54" y="3"/>
                </a:cubicBezTo>
                <a:cubicBezTo>
                  <a:pt x="53" y="2"/>
                  <a:pt x="49" y="0"/>
                  <a:pt x="48" y="2"/>
                </a:cubicBezTo>
                <a:cubicBezTo>
                  <a:pt x="47" y="3"/>
                  <a:pt x="46" y="3"/>
                  <a:pt x="45" y="3"/>
                </a:cubicBezTo>
                <a:cubicBezTo>
                  <a:pt x="44" y="3"/>
                  <a:pt x="44" y="7"/>
                  <a:pt x="42" y="6"/>
                </a:cubicBezTo>
                <a:cubicBezTo>
                  <a:pt x="40" y="6"/>
                  <a:pt x="36" y="9"/>
                  <a:pt x="36" y="11"/>
                </a:cubicBezTo>
                <a:cubicBezTo>
                  <a:pt x="36" y="12"/>
                  <a:pt x="36" y="15"/>
                  <a:pt x="33" y="14"/>
                </a:cubicBezTo>
                <a:cubicBezTo>
                  <a:pt x="32" y="14"/>
                  <a:pt x="30" y="14"/>
                  <a:pt x="28" y="13"/>
                </a:cubicBezTo>
                <a:cubicBezTo>
                  <a:pt x="27" y="13"/>
                  <a:pt x="25" y="15"/>
                  <a:pt x="22" y="12"/>
                </a:cubicBezTo>
                <a:cubicBezTo>
                  <a:pt x="19" y="8"/>
                  <a:pt x="15" y="4"/>
                  <a:pt x="12" y="4"/>
                </a:cubicBezTo>
                <a:cubicBezTo>
                  <a:pt x="10" y="4"/>
                  <a:pt x="2" y="4"/>
                  <a:pt x="4" y="9"/>
                </a:cubicBezTo>
                <a:cubicBezTo>
                  <a:pt x="5" y="8"/>
                  <a:pt x="6" y="7"/>
                  <a:pt x="8" y="7"/>
                </a:cubicBezTo>
                <a:cubicBezTo>
                  <a:pt x="13" y="8"/>
                  <a:pt x="11" y="14"/>
                  <a:pt x="14" y="14"/>
                </a:cubicBezTo>
                <a:cubicBezTo>
                  <a:pt x="17" y="15"/>
                  <a:pt x="21" y="19"/>
                  <a:pt x="18" y="19"/>
                </a:cubicBezTo>
                <a:cubicBezTo>
                  <a:pt x="15" y="19"/>
                  <a:pt x="12" y="22"/>
                  <a:pt x="10" y="21"/>
                </a:cubicBezTo>
                <a:cubicBezTo>
                  <a:pt x="7" y="20"/>
                  <a:pt x="3" y="18"/>
                  <a:pt x="2" y="21"/>
                </a:cubicBezTo>
                <a:cubicBezTo>
                  <a:pt x="1" y="24"/>
                  <a:pt x="0" y="28"/>
                  <a:pt x="4" y="28"/>
                </a:cubicBezTo>
                <a:cubicBezTo>
                  <a:pt x="8" y="27"/>
                  <a:pt x="7" y="30"/>
                  <a:pt x="4" y="33"/>
                </a:cubicBezTo>
                <a:cubicBezTo>
                  <a:pt x="2" y="35"/>
                  <a:pt x="8" y="32"/>
                  <a:pt x="9" y="34"/>
                </a:cubicBezTo>
                <a:cubicBezTo>
                  <a:pt x="9" y="37"/>
                  <a:pt x="12" y="37"/>
                  <a:pt x="11" y="41"/>
                </a:cubicBezTo>
                <a:cubicBezTo>
                  <a:pt x="10" y="43"/>
                  <a:pt x="10" y="48"/>
                  <a:pt x="11" y="52"/>
                </a:cubicBezTo>
                <a:cubicBezTo>
                  <a:pt x="13" y="52"/>
                  <a:pt x="16" y="51"/>
                  <a:pt x="17" y="50"/>
                </a:cubicBezTo>
                <a:cubicBezTo>
                  <a:pt x="18" y="49"/>
                  <a:pt x="22" y="45"/>
                  <a:pt x="24" y="45"/>
                </a:cubicBezTo>
                <a:cubicBezTo>
                  <a:pt x="26" y="45"/>
                  <a:pt x="29" y="46"/>
                  <a:pt x="30" y="45"/>
                </a:cubicBezTo>
                <a:cubicBezTo>
                  <a:pt x="31" y="43"/>
                  <a:pt x="38" y="43"/>
                  <a:pt x="39" y="45"/>
                </a:cubicBezTo>
                <a:cubicBezTo>
                  <a:pt x="41" y="46"/>
                  <a:pt x="44" y="48"/>
                  <a:pt x="45" y="48"/>
                </a:cubicBezTo>
                <a:cubicBezTo>
                  <a:pt x="46" y="48"/>
                  <a:pt x="47" y="50"/>
                  <a:pt x="49" y="49"/>
                </a:cubicBezTo>
                <a:cubicBezTo>
                  <a:pt x="51" y="49"/>
                  <a:pt x="56" y="50"/>
                  <a:pt x="56" y="52"/>
                </a:cubicBezTo>
                <a:cubicBezTo>
                  <a:pt x="56" y="53"/>
                  <a:pt x="58" y="54"/>
                  <a:pt x="60" y="54"/>
                </a:cubicBezTo>
                <a:cubicBezTo>
                  <a:pt x="61" y="54"/>
                  <a:pt x="63" y="59"/>
                  <a:pt x="65" y="59"/>
                </a:cubicBezTo>
                <a:cubicBezTo>
                  <a:pt x="67" y="59"/>
                  <a:pt x="71" y="59"/>
                  <a:pt x="71" y="60"/>
                </a:cubicBezTo>
                <a:cubicBezTo>
                  <a:pt x="71" y="61"/>
                  <a:pt x="71" y="67"/>
                  <a:pt x="72" y="70"/>
                </a:cubicBezTo>
                <a:cubicBezTo>
                  <a:pt x="73" y="69"/>
                  <a:pt x="73" y="69"/>
                  <a:pt x="74" y="70"/>
                </a:cubicBezTo>
                <a:cubicBezTo>
                  <a:pt x="75" y="70"/>
                  <a:pt x="79" y="69"/>
                  <a:pt x="80" y="71"/>
                </a:cubicBezTo>
                <a:cubicBezTo>
                  <a:pt x="80" y="73"/>
                  <a:pt x="87" y="72"/>
                  <a:pt x="87" y="69"/>
                </a:cubicBezTo>
                <a:cubicBezTo>
                  <a:pt x="86" y="65"/>
                  <a:pt x="97" y="65"/>
                  <a:pt x="98" y="62"/>
                </a:cubicBezTo>
                <a:cubicBezTo>
                  <a:pt x="99" y="59"/>
                  <a:pt x="100" y="53"/>
                  <a:pt x="103" y="54"/>
                </a:cubicBezTo>
                <a:cubicBezTo>
                  <a:pt x="105" y="55"/>
                  <a:pt x="107" y="50"/>
                  <a:pt x="109" y="50"/>
                </a:cubicBezTo>
                <a:cubicBezTo>
                  <a:pt x="111" y="50"/>
                  <a:pt x="113" y="52"/>
                  <a:pt x="115" y="52"/>
                </a:cubicBezTo>
                <a:lnTo>
                  <a:pt x="114" y="46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Freeform 160">
            <a:extLst>
              <a:ext uri="{FF2B5EF4-FFF2-40B4-BE49-F238E27FC236}">
                <a16:creationId xmlns:a16="http://schemas.microsoft.com/office/drawing/2014/main" id="{2F7DBB14-4520-41B6-89DC-2695009B5037}"/>
              </a:ext>
            </a:extLst>
          </p:cNvPr>
          <p:cNvSpPr>
            <a:spLocks/>
          </p:cNvSpPr>
          <p:nvPr/>
        </p:nvSpPr>
        <p:spPr bwMode="auto">
          <a:xfrm>
            <a:off x="6757546" y="3802168"/>
            <a:ext cx="402320" cy="338032"/>
          </a:xfrm>
          <a:custGeom>
            <a:avLst/>
            <a:gdLst>
              <a:gd name="T0" fmla="*/ 155 w 159"/>
              <a:gd name="T1" fmla="*/ 116 h 134"/>
              <a:gd name="T2" fmla="*/ 151 w 159"/>
              <a:gd name="T3" fmla="*/ 107 h 134"/>
              <a:gd name="T4" fmla="*/ 143 w 159"/>
              <a:gd name="T5" fmla="*/ 100 h 134"/>
              <a:gd name="T6" fmla="*/ 137 w 159"/>
              <a:gd name="T7" fmla="*/ 93 h 134"/>
              <a:gd name="T8" fmla="*/ 145 w 159"/>
              <a:gd name="T9" fmla="*/ 82 h 134"/>
              <a:gd name="T10" fmla="*/ 138 w 159"/>
              <a:gd name="T11" fmla="*/ 77 h 134"/>
              <a:gd name="T12" fmla="*/ 136 w 159"/>
              <a:gd name="T13" fmla="*/ 68 h 134"/>
              <a:gd name="T14" fmla="*/ 136 w 159"/>
              <a:gd name="T15" fmla="*/ 60 h 134"/>
              <a:gd name="T16" fmla="*/ 137 w 159"/>
              <a:gd name="T17" fmla="*/ 53 h 134"/>
              <a:gd name="T18" fmla="*/ 140 w 159"/>
              <a:gd name="T19" fmla="*/ 46 h 134"/>
              <a:gd name="T20" fmla="*/ 142 w 159"/>
              <a:gd name="T21" fmla="*/ 43 h 134"/>
              <a:gd name="T22" fmla="*/ 141 w 159"/>
              <a:gd name="T23" fmla="*/ 33 h 134"/>
              <a:gd name="T24" fmla="*/ 135 w 159"/>
              <a:gd name="T25" fmla="*/ 32 h 134"/>
              <a:gd name="T26" fmla="*/ 130 w 159"/>
              <a:gd name="T27" fmla="*/ 27 h 134"/>
              <a:gd name="T28" fmla="*/ 126 w 159"/>
              <a:gd name="T29" fmla="*/ 25 h 134"/>
              <a:gd name="T30" fmla="*/ 119 w 159"/>
              <a:gd name="T31" fmla="*/ 22 h 134"/>
              <a:gd name="T32" fmla="*/ 115 w 159"/>
              <a:gd name="T33" fmla="*/ 21 h 134"/>
              <a:gd name="T34" fmla="*/ 109 w 159"/>
              <a:gd name="T35" fmla="*/ 18 h 134"/>
              <a:gd name="T36" fmla="*/ 100 w 159"/>
              <a:gd name="T37" fmla="*/ 18 h 134"/>
              <a:gd name="T38" fmla="*/ 94 w 159"/>
              <a:gd name="T39" fmla="*/ 18 h 134"/>
              <a:gd name="T40" fmla="*/ 87 w 159"/>
              <a:gd name="T41" fmla="*/ 23 h 134"/>
              <a:gd name="T42" fmla="*/ 81 w 159"/>
              <a:gd name="T43" fmla="*/ 25 h 134"/>
              <a:gd name="T44" fmla="*/ 80 w 159"/>
              <a:gd name="T45" fmla="*/ 29 h 134"/>
              <a:gd name="T46" fmla="*/ 63 w 159"/>
              <a:gd name="T47" fmla="*/ 33 h 134"/>
              <a:gd name="T48" fmla="*/ 48 w 159"/>
              <a:gd name="T49" fmla="*/ 24 h 134"/>
              <a:gd name="T50" fmla="*/ 38 w 159"/>
              <a:gd name="T51" fmla="*/ 14 h 134"/>
              <a:gd name="T52" fmla="*/ 33 w 159"/>
              <a:gd name="T53" fmla="*/ 10 h 134"/>
              <a:gd name="T54" fmla="*/ 31 w 159"/>
              <a:gd name="T55" fmla="*/ 3 h 134"/>
              <a:gd name="T56" fmla="*/ 15 w 159"/>
              <a:gd name="T57" fmla="*/ 10 h 134"/>
              <a:gd name="T58" fmla="*/ 10 w 159"/>
              <a:gd name="T59" fmla="*/ 7 h 134"/>
              <a:gd name="T60" fmla="*/ 5 w 159"/>
              <a:gd name="T61" fmla="*/ 1 h 134"/>
              <a:gd name="T62" fmla="*/ 2 w 159"/>
              <a:gd name="T63" fmla="*/ 5 h 134"/>
              <a:gd name="T64" fmla="*/ 2 w 159"/>
              <a:gd name="T65" fmla="*/ 11 h 134"/>
              <a:gd name="T66" fmla="*/ 2 w 159"/>
              <a:gd name="T67" fmla="*/ 20 h 134"/>
              <a:gd name="T68" fmla="*/ 6 w 159"/>
              <a:gd name="T69" fmla="*/ 26 h 134"/>
              <a:gd name="T70" fmla="*/ 9 w 159"/>
              <a:gd name="T71" fmla="*/ 33 h 134"/>
              <a:gd name="T72" fmla="*/ 13 w 159"/>
              <a:gd name="T73" fmla="*/ 37 h 134"/>
              <a:gd name="T74" fmla="*/ 17 w 159"/>
              <a:gd name="T75" fmla="*/ 40 h 134"/>
              <a:gd name="T76" fmla="*/ 16 w 159"/>
              <a:gd name="T77" fmla="*/ 45 h 134"/>
              <a:gd name="T78" fmla="*/ 12 w 159"/>
              <a:gd name="T79" fmla="*/ 51 h 134"/>
              <a:gd name="T80" fmla="*/ 13 w 159"/>
              <a:gd name="T81" fmla="*/ 59 h 134"/>
              <a:gd name="T82" fmla="*/ 17 w 159"/>
              <a:gd name="T83" fmla="*/ 63 h 134"/>
              <a:gd name="T84" fmla="*/ 26 w 159"/>
              <a:gd name="T85" fmla="*/ 69 h 134"/>
              <a:gd name="T86" fmla="*/ 30 w 159"/>
              <a:gd name="T87" fmla="*/ 74 h 134"/>
              <a:gd name="T88" fmla="*/ 29 w 159"/>
              <a:gd name="T89" fmla="*/ 79 h 134"/>
              <a:gd name="T90" fmla="*/ 32 w 159"/>
              <a:gd name="T91" fmla="*/ 85 h 134"/>
              <a:gd name="T92" fmla="*/ 37 w 159"/>
              <a:gd name="T93" fmla="*/ 91 h 134"/>
              <a:gd name="T94" fmla="*/ 39 w 159"/>
              <a:gd name="T95" fmla="*/ 91 h 134"/>
              <a:gd name="T96" fmla="*/ 42 w 159"/>
              <a:gd name="T97" fmla="*/ 90 h 134"/>
              <a:gd name="T98" fmla="*/ 48 w 159"/>
              <a:gd name="T99" fmla="*/ 90 h 134"/>
              <a:gd name="T100" fmla="*/ 56 w 159"/>
              <a:gd name="T101" fmla="*/ 102 h 134"/>
              <a:gd name="T102" fmla="*/ 61 w 159"/>
              <a:gd name="T103" fmla="*/ 110 h 134"/>
              <a:gd name="T104" fmla="*/ 70 w 159"/>
              <a:gd name="T105" fmla="*/ 114 h 134"/>
              <a:gd name="T106" fmla="*/ 89 w 159"/>
              <a:gd name="T107" fmla="*/ 121 h 134"/>
              <a:gd name="T108" fmla="*/ 102 w 159"/>
              <a:gd name="T109" fmla="*/ 118 h 134"/>
              <a:gd name="T110" fmla="*/ 108 w 159"/>
              <a:gd name="T111" fmla="*/ 128 h 134"/>
              <a:gd name="T112" fmla="*/ 136 w 159"/>
              <a:gd name="T113" fmla="*/ 134 h 134"/>
              <a:gd name="T114" fmla="*/ 144 w 159"/>
              <a:gd name="T115" fmla="*/ 134 h 134"/>
              <a:gd name="T116" fmla="*/ 144 w 159"/>
              <a:gd name="T117" fmla="*/ 132 h 134"/>
              <a:gd name="T118" fmla="*/ 149 w 159"/>
              <a:gd name="T119" fmla="*/ 124 h 134"/>
              <a:gd name="T120" fmla="*/ 157 w 159"/>
              <a:gd name="T121" fmla="*/ 122 h 134"/>
              <a:gd name="T122" fmla="*/ 155 w 159"/>
              <a:gd name="T123" fmla="*/ 116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9" h="134">
                <a:moveTo>
                  <a:pt x="155" y="116"/>
                </a:moveTo>
                <a:cubicBezTo>
                  <a:pt x="153" y="115"/>
                  <a:pt x="155" y="109"/>
                  <a:pt x="151" y="107"/>
                </a:cubicBezTo>
                <a:cubicBezTo>
                  <a:pt x="147" y="105"/>
                  <a:pt x="144" y="103"/>
                  <a:pt x="143" y="100"/>
                </a:cubicBezTo>
                <a:cubicBezTo>
                  <a:pt x="142" y="98"/>
                  <a:pt x="137" y="95"/>
                  <a:pt x="137" y="93"/>
                </a:cubicBezTo>
                <a:cubicBezTo>
                  <a:pt x="138" y="91"/>
                  <a:pt x="147" y="85"/>
                  <a:pt x="145" y="82"/>
                </a:cubicBezTo>
                <a:cubicBezTo>
                  <a:pt x="144" y="78"/>
                  <a:pt x="138" y="79"/>
                  <a:pt x="138" y="77"/>
                </a:cubicBezTo>
                <a:cubicBezTo>
                  <a:pt x="137" y="76"/>
                  <a:pt x="138" y="72"/>
                  <a:pt x="136" y="68"/>
                </a:cubicBezTo>
                <a:cubicBezTo>
                  <a:pt x="135" y="65"/>
                  <a:pt x="138" y="62"/>
                  <a:pt x="136" y="60"/>
                </a:cubicBezTo>
                <a:cubicBezTo>
                  <a:pt x="135" y="58"/>
                  <a:pt x="137" y="54"/>
                  <a:pt x="137" y="53"/>
                </a:cubicBezTo>
                <a:cubicBezTo>
                  <a:pt x="138" y="51"/>
                  <a:pt x="141" y="50"/>
                  <a:pt x="140" y="46"/>
                </a:cubicBezTo>
                <a:cubicBezTo>
                  <a:pt x="140" y="44"/>
                  <a:pt x="141" y="43"/>
                  <a:pt x="142" y="43"/>
                </a:cubicBezTo>
                <a:cubicBezTo>
                  <a:pt x="141" y="40"/>
                  <a:pt x="141" y="34"/>
                  <a:pt x="141" y="33"/>
                </a:cubicBezTo>
                <a:cubicBezTo>
                  <a:pt x="141" y="32"/>
                  <a:pt x="137" y="32"/>
                  <a:pt x="135" y="32"/>
                </a:cubicBezTo>
                <a:cubicBezTo>
                  <a:pt x="133" y="32"/>
                  <a:pt x="131" y="27"/>
                  <a:pt x="130" y="27"/>
                </a:cubicBezTo>
                <a:cubicBezTo>
                  <a:pt x="128" y="27"/>
                  <a:pt x="126" y="26"/>
                  <a:pt x="126" y="25"/>
                </a:cubicBezTo>
                <a:cubicBezTo>
                  <a:pt x="126" y="23"/>
                  <a:pt x="121" y="22"/>
                  <a:pt x="119" y="22"/>
                </a:cubicBezTo>
                <a:cubicBezTo>
                  <a:pt x="117" y="23"/>
                  <a:pt x="116" y="21"/>
                  <a:pt x="115" y="21"/>
                </a:cubicBezTo>
                <a:cubicBezTo>
                  <a:pt x="114" y="21"/>
                  <a:pt x="111" y="19"/>
                  <a:pt x="109" y="18"/>
                </a:cubicBezTo>
                <a:cubicBezTo>
                  <a:pt x="108" y="16"/>
                  <a:pt x="101" y="16"/>
                  <a:pt x="100" y="18"/>
                </a:cubicBezTo>
                <a:cubicBezTo>
                  <a:pt x="99" y="19"/>
                  <a:pt x="96" y="18"/>
                  <a:pt x="94" y="18"/>
                </a:cubicBezTo>
                <a:cubicBezTo>
                  <a:pt x="92" y="18"/>
                  <a:pt x="88" y="22"/>
                  <a:pt x="87" y="23"/>
                </a:cubicBezTo>
                <a:cubicBezTo>
                  <a:pt x="86" y="24"/>
                  <a:pt x="83" y="25"/>
                  <a:pt x="81" y="25"/>
                </a:cubicBezTo>
                <a:cubicBezTo>
                  <a:pt x="81" y="27"/>
                  <a:pt x="81" y="28"/>
                  <a:pt x="80" y="29"/>
                </a:cubicBezTo>
                <a:cubicBezTo>
                  <a:pt x="79" y="31"/>
                  <a:pt x="70" y="32"/>
                  <a:pt x="63" y="33"/>
                </a:cubicBezTo>
                <a:cubicBezTo>
                  <a:pt x="56" y="33"/>
                  <a:pt x="56" y="24"/>
                  <a:pt x="48" y="24"/>
                </a:cubicBezTo>
                <a:cubicBezTo>
                  <a:pt x="43" y="24"/>
                  <a:pt x="39" y="19"/>
                  <a:pt x="38" y="14"/>
                </a:cubicBezTo>
                <a:cubicBezTo>
                  <a:pt x="35" y="13"/>
                  <a:pt x="32" y="11"/>
                  <a:pt x="33" y="10"/>
                </a:cubicBezTo>
                <a:cubicBezTo>
                  <a:pt x="33" y="9"/>
                  <a:pt x="35" y="1"/>
                  <a:pt x="31" y="3"/>
                </a:cubicBezTo>
                <a:cubicBezTo>
                  <a:pt x="27" y="5"/>
                  <a:pt x="22" y="11"/>
                  <a:pt x="15" y="10"/>
                </a:cubicBezTo>
                <a:cubicBezTo>
                  <a:pt x="8" y="9"/>
                  <a:pt x="13" y="8"/>
                  <a:pt x="10" y="7"/>
                </a:cubicBezTo>
                <a:cubicBezTo>
                  <a:pt x="6" y="5"/>
                  <a:pt x="8" y="1"/>
                  <a:pt x="5" y="1"/>
                </a:cubicBezTo>
                <a:cubicBezTo>
                  <a:pt x="1" y="0"/>
                  <a:pt x="4" y="5"/>
                  <a:pt x="2" y="5"/>
                </a:cubicBezTo>
                <a:cubicBezTo>
                  <a:pt x="0" y="5"/>
                  <a:pt x="2" y="10"/>
                  <a:pt x="2" y="11"/>
                </a:cubicBezTo>
                <a:cubicBezTo>
                  <a:pt x="3" y="13"/>
                  <a:pt x="1" y="20"/>
                  <a:pt x="2" y="20"/>
                </a:cubicBezTo>
                <a:cubicBezTo>
                  <a:pt x="4" y="20"/>
                  <a:pt x="6" y="25"/>
                  <a:pt x="6" y="26"/>
                </a:cubicBezTo>
                <a:cubicBezTo>
                  <a:pt x="6" y="27"/>
                  <a:pt x="9" y="31"/>
                  <a:pt x="9" y="33"/>
                </a:cubicBezTo>
                <a:cubicBezTo>
                  <a:pt x="9" y="35"/>
                  <a:pt x="12" y="37"/>
                  <a:pt x="13" y="37"/>
                </a:cubicBezTo>
                <a:cubicBezTo>
                  <a:pt x="15" y="37"/>
                  <a:pt x="17" y="38"/>
                  <a:pt x="17" y="40"/>
                </a:cubicBezTo>
                <a:cubicBezTo>
                  <a:pt x="16" y="42"/>
                  <a:pt x="17" y="45"/>
                  <a:pt x="16" y="45"/>
                </a:cubicBezTo>
                <a:cubicBezTo>
                  <a:pt x="14" y="45"/>
                  <a:pt x="14" y="51"/>
                  <a:pt x="12" y="51"/>
                </a:cubicBezTo>
                <a:cubicBezTo>
                  <a:pt x="11" y="52"/>
                  <a:pt x="12" y="58"/>
                  <a:pt x="13" y="59"/>
                </a:cubicBezTo>
                <a:cubicBezTo>
                  <a:pt x="15" y="59"/>
                  <a:pt x="17" y="61"/>
                  <a:pt x="17" y="63"/>
                </a:cubicBezTo>
                <a:cubicBezTo>
                  <a:pt x="17" y="65"/>
                  <a:pt x="24" y="69"/>
                  <a:pt x="26" y="69"/>
                </a:cubicBezTo>
                <a:cubicBezTo>
                  <a:pt x="28" y="70"/>
                  <a:pt x="29" y="73"/>
                  <a:pt x="30" y="74"/>
                </a:cubicBezTo>
                <a:cubicBezTo>
                  <a:pt x="31" y="75"/>
                  <a:pt x="29" y="78"/>
                  <a:pt x="29" y="79"/>
                </a:cubicBezTo>
                <a:cubicBezTo>
                  <a:pt x="30" y="81"/>
                  <a:pt x="32" y="82"/>
                  <a:pt x="32" y="85"/>
                </a:cubicBezTo>
                <a:cubicBezTo>
                  <a:pt x="32" y="86"/>
                  <a:pt x="34" y="89"/>
                  <a:pt x="37" y="91"/>
                </a:cubicBezTo>
                <a:cubicBezTo>
                  <a:pt x="37" y="91"/>
                  <a:pt x="38" y="91"/>
                  <a:pt x="39" y="91"/>
                </a:cubicBezTo>
                <a:cubicBezTo>
                  <a:pt x="41" y="91"/>
                  <a:pt x="41" y="88"/>
                  <a:pt x="42" y="90"/>
                </a:cubicBezTo>
                <a:cubicBezTo>
                  <a:pt x="44" y="91"/>
                  <a:pt x="46" y="90"/>
                  <a:pt x="48" y="90"/>
                </a:cubicBezTo>
                <a:cubicBezTo>
                  <a:pt x="50" y="89"/>
                  <a:pt x="54" y="98"/>
                  <a:pt x="56" y="102"/>
                </a:cubicBezTo>
                <a:cubicBezTo>
                  <a:pt x="58" y="106"/>
                  <a:pt x="58" y="108"/>
                  <a:pt x="61" y="110"/>
                </a:cubicBezTo>
                <a:cubicBezTo>
                  <a:pt x="63" y="111"/>
                  <a:pt x="67" y="110"/>
                  <a:pt x="70" y="114"/>
                </a:cubicBezTo>
                <a:cubicBezTo>
                  <a:pt x="74" y="118"/>
                  <a:pt x="84" y="121"/>
                  <a:pt x="89" y="121"/>
                </a:cubicBezTo>
                <a:cubicBezTo>
                  <a:pt x="93" y="122"/>
                  <a:pt x="96" y="117"/>
                  <a:pt x="102" y="118"/>
                </a:cubicBezTo>
                <a:cubicBezTo>
                  <a:pt x="107" y="119"/>
                  <a:pt x="106" y="126"/>
                  <a:pt x="108" y="128"/>
                </a:cubicBezTo>
                <a:cubicBezTo>
                  <a:pt x="110" y="131"/>
                  <a:pt x="132" y="133"/>
                  <a:pt x="136" y="134"/>
                </a:cubicBezTo>
                <a:cubicBezTo>
                  <a:pt x="137" y="134"/>
                  <a:pt x="141" y="134"/>
                  <a:pt x="144" y="134"/>
                </a:cubicBezTo>
                <a:cubicBezTo>
                  <a:pt x="144" y="134"/>
                  <a:pt x="144" y="133"/>
                  <a:pt x="144" y="132"/>
                </a:cubicBezTo>
                <a:cubicBezTo>
                  <a:pt x="144" y="129"/>
                  <a:pt x="147" y="125"/>
                  <a:pt x="149" y="124"/>
                </a:cubicBezTo>
                <a:cubicBezTo>
                  <a:pt x="152" y="123"/>
                  <a:pt x="154" y="122"/>
                  <a:pt x="157" y="122"/>
                </a:cubicBezTo>
                <a:cubicBezTo>
                  <a:pt x="159" y="122"/>
                  <a:pt x="157" y="117"/>
                  <a:pt x="155" y="116"/>
                </a:cubicBezTo>
                <a:close/>
              </a:path>
            </a:pathLst>
          </a:custGeom>
          <a:solidFill>
            <a:srgbClr val="8FD0AC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8" name="Freeform 161">
            <a:extLst>
              <a:ext uri="{FF2B5EF4-FFF2-40B4-BE49-F238E27FC236}">
                <a16:creationId xmlns:a16="http://schemas.microsoft.com/office/drawing/2014/main" id="{30A7D537-D187-4440-9823-444BCD0530A9}"/>
              </a:ext>
            </a:extLst>
          </p:cNvPr>
          <p:cNvSpPr>
            <a:spLocks noEditPoints="1"/>
          </p:cNvSpPr>
          <p:nvPr/>
        </p:nvSpPr>
        <p:spPr bwMode="auto">
          <a:xfrm>
            <a:off x="6811466" y="3403995"/>
            <a:ext cx="825378" cy="385730"/>
          </a:xfrm>
          <a:custGeom>
            <a:avLst/>
            <a:gdLst>
              <a:gd name="T0" fmla="*/ 316 w 327"/>
              <a:gd name="T1" fmla="*/ 64 h 154"/>
              <a:gd name="T2" fmla="*/ 305 w 327"/>
              <a:gd name="T3" fmla="*/ 53 h 154"/>
              <a:gd name="T4" fmla="*/ 284 w 327"/>
              <a:gd name="T5" fmla="*/ 50 h 154"/>
              <a:gd name="T6" fmla="*/ 265 w 327"/>
              <a:gd name="T7" fmla="*/ 36 h 154"/>
              <a:gd name="T8" fmla="*/ 243 w 327"/>
              <a:gd name="T9" fmla="*/ 12 h 154"/>
              <a:gd name="T10" fmla="*/ 220 w 327"/>
              <a:gd name="T11" fmla="*/ 21 h 154"/>
              <a:gd name="T12" fmla="*/ 215 w 327"/>
              <a:gd name="T13" fmla="*/ 15 h 154"/>
              <a:gd name="T14" fmla="*/ 203 w 327"/>
              <a:gd name="T15" fmla="*/ 14 h 154"/>
              <a:gd name="T16" fmla="*/ 197 w 327"/>
              <a:gd name="T17" fmla="*/ 2 h 154"/>
              <a:gd name="T18" fmla="*/ 169 w 327"/>
              <a:gd name="T19" fmla="*/ 7 h 154"/>
              <a:gd name="T20" fmla="*/ 137 w 327"/>
              <a:gd name="T21" fmla="*/ 14 h 154"/>
              <a:gd name="T22" fmla="*/ 121 w 327"/>
              <a:gd name="T23" fmla="*/ 22 h 154"/>
              <a:gd name="T24" fmla="*/ 118 w 327"/>
              <a:gd name="T25" fmla="*/ 33 h 154"/>
              <a:gd name="T26" fmla="*/ 121 w 327"/>
              <a:gd name="T27" fmla="*/ 43 h 154"/>
              <a:gd name="T28" fmla="*/ 112 w 327"/>
              <a:gd name="T29" fmla="*/ 49 h 154"/>
              <a:gd name="T30" fmla="*/ 100 w 327"/>
              <a:gd name="T31" fmla="*/ 48 h 154"/>
              <a:gd name="T32" fmla="*/ 80 w 327"/>
              <a:gd name="T33" fmla="*/ 50 h 154"/>
              <a:gd name="T34" fmla="*/ 65 w 327"/>
              <a:gd name="T35" fmla="*/ 50 h 154"/>
              <a:gd name="T36" fmla="*/ 44 w 327"/>
              <a:gd name="T37" fmla="*/ 41 h 154"/>
              <a:gd name="T38" fmla="*/ 25 w 327"/>
              <a:gd name="T39" fmla="*/ 47 h 154"/>
              <a:gd name="T40" fmla="*/ 18 w 327"/>
              <a:gd name="T41" fmla="*/ 60 h 154"/>
              <a:gd name="T42" fmla="*/ 2 w 327"/>
              <a:gd name="T43" fmla="*/ 63 h 154"/>
              <a:gd name="T44" fmla="*/ 0 w 327"/>
              <a:gd name="T45" fmla="*/ 74 h 154"/>
              <a:gd name="T46" fmla="*/ 12 w 327"/>
              <a:gd name="T47" fmla="*/ 81 h 154"/>
              <a:gd name="T48" fmla="*/ 20 w 327"/>
              <a:gd name="T49" fmla="*/ 95 h 154"/>
              <a:gd name="T50" fmla="*/ 41 w 327"/>
              <a:gd name="T51" fmla="*/ 90 h 154"/>
              <a:gd name="T52" fmla="*/ 46 w 327"/>
              <a:gd name="T53" fmla="*/ 107 h 154"/>
              <a:gd name="T54" fmla="*/ 31 w 327"/>
              <a:gd name="T55" fmla="*/ 117 h 154"/>
              <a:gd name="T56" fmla="*/ 46 w 327"/>
              <a:gd name="T57" fmla="*/ 132 h 154"/>
              <a:gd name="T58" fmla="*/ 53 w 327"/>
              <a:gd name="T59" fmla="*/ 141 h 154"/>
              <a:gd name="T60" fmla="*/ 77 w 327"/>
              <a:gd name="T61" fmla="*/ 145 h 154"/>
              <a:gd name="T62" fmla="*/ 99 w 327"/>
              <a:gd name="T63" fmla="*/ 103 h 154"/>
              <a:gd name="T64" fmla="*/ 111 w 327"/>
              <a:gd name="T65" fmla="*/ 104 h 154"/>
              <a:gd name="T66" fmla="*/ 136 w 327"/>
              <a:gd name="T67" fmla="*/ 124 h 154"/>
              <a:gd name="T68" fmla="*/ 160 w 327"/>
              <a:gd name="T69" fmla="*/ 137 h 154"/>
              <a:gd name="T70" fmla="*/ 178 w 327"/>
              <a:gd name="T71" fmla="*/ 151 h 154"/>
              <a:gd name="T72" fmla="*/ 195 w 327"/>
              <a:gd name="T73" fmla="*/ 143 h 154"/>
              <a:gd name="T74" fmla="*/ 213 w 327"/>
              <a:gd name="T75" fmla="*/ 133 h 154"/>
              <a:gd name="T76" fmla="*/ 239 w 327"/>
              <a:gd name="T77" fmla="*/ 132 h 154"/>
              <a:gd name="T78" fmla="*/ 274 w 327"/>
              <a:gd name="T79" fmla="*/ 138 h 154"/>
              <a:gd name="T80" fmla="*/ 275 w 327"/>
              <a:gd name="T81" fmla="*/ 119 h 154"/>
              <a:gd name="T82" fmla="*/ 286 w 327"/>
              <a:gd name="T83" fmla="*/ 108 h 154"/>
              <a:gd name="T84" fmla="*/ 296 w 327"/>
              <a:gd name="T85" fmla="*/ 90 h 154"/>
              <a:gd name="T86" fmla="*/ 317 w 327"/>
              <a:gd name="T87" fmla="*/ 88 h 154"/>
              <a:gd name="T88" fmla="*/ 324 w 327"/>
              <a:gd name="T89" fmla="*/ 71 h 154"/>
              <a:gd name="T90" fmla="*/ 122 w 327"/>
              <a:gd name="T91" fmla="*/ 98 h 154"/>
              <a:gd name="T92" fmla="*/ 257 w 327"/>
              <a:gd name="T93" fmla="*/ 97 h 154"/>
              <a:gd name="T94" fmla="*/ 224 w 327"/>
              <a:gd name="T95" fmla="*/ 97 h 154"/>
              <a:gd name="T96" fmla="*/ 257 w 327"/>
              <a:gd name="T97" fmla="*/ 9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7" h="154">
                <a:moveTo>
                  <a:pt x="325" y="63"/>
                </a:moveTo>
                <a:cubicBezTo>
                  <a:pt x="325" y="61"/>
                  <a:pt x="324" y="62"/>
                  <a:pt x="323" y="63"/>
                </a:cubicBezTo>
                <a:cubicBezTo>
                  <a:pt x="321" y="63"/>
                  <a:pt x="318" y="64"/>
                  <a:pt x="316" y="64"/>
                </a:cubicBezTo>
                <a:cubicBezTo>
                  <a:pt x="315" y="64"/>
                  <a:pt x="312" y="62"/>
                  <a:pt x="312" y="60"/>
                </a:cubicBezTo>
                <a:cubicBezTo>
                  <a:pt x="312" y="59"/>
                  <a:pt x="312" y="57"/>
                  <a:pt x="310" y="57"/>
                </a:cubicBezTo>
                <a:cubicBezTo>
                  <a:pt x="309" y="57"/>
                  <a:pt x="307" y="57"/>
                  <a:pt x="305" y="53"/>
                </a:cubicBezTo>
                <a:cubicBezTo>
                  <a:pt x="304" y="50"/>
                  <a:pt x="302" y="50"/>
                  <a:pt x="300" y="49"/>
                </a:cubicBezTo>
                <a:cubicBezTo>
                  <a:pt x="299" y="48"/>
                  <a:pt x="294" y="51"/>
                  <a:pt x="292" y="51"/>
                </a:cubicBezTo>
                <a:cubicBezTo>
                  <a:pt x="290" y="52"/>
                  <a:pt x="287" y="51"/>
                  <a:pt x="284" y="50"/>
                </a:cubicBezTo>
                <a:cubicBezTo>
                  <a:pt x="282" y="50"/>
                  <a:pt x="280" y="45"/>
                  <a:pt x="278" y="46"/>
                </a:cubicBezTo>
                <a:cubicBezTo>
                  <a:pt x="276" y="46"/>
                  <a:pt x="275" y="51"/>
                  <a:pt x="273" y="51"/>
                </a:cubicBezTo>
                <a:cubicBezTo>
                  <a:pt x="272" y="51"/>
                  <a:pt x="268" y="41"/>
                  <a:pt x="265" y="36"/>
                </a:cubicBezTo>
                <a:cubicBezTo>
                  <a:pt x="262" y="31"/>
                  <a:pt x="256" y="21"/>
                  <a:pt x="250" y="19"/>
                </a:cubicBezTo>
                <a:cubicBezTo>
                  <a:pt x="245" y="17"/>
                  <a:pt x="247" y="14"/>
                  <a:pt x="248" y="13"/>
                </a:cubicBezTo>
                <a:cubicBezTo>
                  <a:pt x="249" y="11"/>
                  <a:pt x="245" y="11"/>
                  <a:pt x="243" y="12"/>
                </a:cubicBezTo>
                <a:cubicBezTo>
                  <a:pt x="240" y="13"/>
                  <a:pt x="238" y="16"/>
                  <a:pt x="235" y="16"/>
                </a:cubicBezTo>
                <a:cubicBezTo>
                  <a:pt x="233" y="17"/>
                  <a:pt x="229" y="21"/>
                  <a:pt x="227" y="20"/>
                </a:cubicBezTo>
                <a:cubicBezTo>
                  <a:pt x="224" y="19"/>
                  <a:pt x="223" y="23"/>
                  <a:pt x="220" y="21"/>
                </a:cubicBezTo>
                <a:cubicBezTo>
                  <a:pt x="218" y="19"/>
                  <a:pt x="223" y="18"/>
                  <a:pt x="223" y="16"/>
                </a:cubicBezTo>
                <a:cubicBezTo>
                  <a:pt x="223" y="14"/>
                  <a:pt x="220" y="17"/>
                  <a:pt x="219" y="16"/>
                </a:cubicBezTo>
                <a:cubicBezTo>
                  <a:pt x="218" y="15"/>
                  <a:pt x="215" y="13"/>
                  <a:pt x="215" y="15"/>
                </a:cubicBezTo>
                <a:cubicBezTo>
                  <a:pt x="215" y="17"/>
                  <a:pt x="213" y="16"/>
                  <a:pt x="213" y="15"/>
                </a:cubicBezTo>
                <a:cubicBezTo>
                  <a:pt x="213" y="13"/>
                  <a:pt x="211" y="11"/>
                  <a:pt x="210" y="13"/>
                </a:cubicBezTo>
                <a:cubicBezTo>
                  <a:pt x="209" y="14"/>
                  <a:pt x="204" y="15"/>
                  <a:pt x="203" y="14"/>
                </a:cubicBezTo>
                <a:cubicBezTo>
                  <a:pt x="202" y="13"/>
                  <a:pt x="203" y="12"/>
                  <a:pt x="204" y="10"/>
                </a:cubicBezTo>
                <a:cubicBezTo>
                  <a:pt x="204" y="9"/>
                  <a:pt x="202" y="7"/>
                  <a:pt x="202" y="5"/>
                </a:cubicBezTo>
                <a:cubicBezTo>
                  <a:pt x="202" y="3"/>
                  <a:pt x="199" y="1"/>
                  <a:pt x="197" y="2"/>
                </a:cubicBezTo>
                <a:cubicBezTo>
                  <a:pt x="195" y="2"/>
                  <a:pt x="193" y="2"/>
                  <a:pt x="191" y="1"/>
                </a:cubicBezTo>
                <a:cubicBezTo>
                  <a:pt x="189" y="0"/>
                  <a:pt x="181" y="1"/>
                  <a:pt x="181" y="3"/>
                </a:cubicBezTo>
                <a:cubicBezTo>
                  <a:pt x="180" y="5"/>
                  <a:pt x="171" y="6"/>
                  <a:pt x="169" y="7"/>
                </a:cubicBezTo>
                <a:cubicBezTo>
                  <a:pt x="167" y="8"/>
                  <a:pt x="160" y="9"/>
                  <a:pt x="158" y="9"/>
                </a:cubicBezTo>
                <a:cubicBezTo>
                  <a:pt x="155" y="9"/>
                  <a:pt x="153" y="12"/>
                  <a:pt x="149" y="12"/>
                </a:cubicBezTo>
                <a:cubicBezTo>
                  <a:pt x="146" y="12"/>
                  <a:pt x="140" y="12"/>
                  <a:pt x="137" y="14"/>
                </a:cubicBezTo>
                <a:cubicBezTo>
                  <a:pt x="134" y="16"/>
                  <a:pt x="130" y="14"/>
                  <a:pt x="128" y="15"/>
                </a:cubicBezTo>
                <a:cubicBezTo>
                  <a:pt x="125" y="16"/>
                  <a:pt x="122" y="15"/>
                  <a:pt x="121" y="15"/>
                </a:cubicBezTo>
                <a:cubicBezTo>
                  <a:pt x="120" y="16"/>
                  <a:pt x="120" y="20"/>
                  <a:pt x="121" y="22"/>
                </a:cubicBezTo>
                <a:cubicBezTo>
                  <a:pt x="122" y="24"/>
                  <a:pt x="128" y="25"/>
                  <a:pt x="128" y="26"/>
                </a:cubicBezTo>
                <a:cubicBezTo>
                  <a:pt x="129" y="27"/>
                  <a:pt x="123" y="27"/>
                  <a:pt x="120" y="27"/>
                </a:cubicBezTo>
                <a:cubicBezTo>
                  <a:pt x="117" y="28"/>
                  <a:pt x="118" y="31"/>
                  <a:pt x="118" y="33"/>
                </a:cubicBezTo>
                <a:cubicBezTo>
                  <a:pt x="119" y="35"/>
                  <a:pt x="115" y="36"/>
                  <a:pt x="113" y="37"/>
                </a:cubicBezTo>
                <a:cubicBezTo>
                  <a:pt x="111" y="38"/>
                  <a:pt x="113" y="41"/>
                  <a:pt x="115" y="41"/>
                </a:cubicBezTo>
                <a:cubicBezTo>
                  <a:pt x="118" y="41"/>
                  <a:pt x="119" y="43"/>
                  <a:pt x="121" y="43"/>
                </a:cubicBezTo>
                <a:cubicBezTo>
                  <a:pt x="123" y="43"/>
                  <a:pt x="123" y="47"/>
                  <a:pt x="123" y="49"/>
                </a:cubicBezTo>
                <a:cubicBezTo>
                  <a:pt x="123" y="51"/>
                  <a:pt x="121" y="52"/>
                  <a:pt x="118" y="52"/>
                </a:cubicBezTo>
                <a:cubicBezTo>
                  <a:pt x="115" y="52"/>
                  <a:pt x="114" y="50"/>
                  <a:pt x="112" y="49"/>
                </a:cubicBezTo>
                <a:cubicBezTo>
                  <a:pt x="110" y="49"/>
                  <a:pt x="111" y="53"/>
                  <a:pt x="109" y="53"/>
                </a:cubicBezTo>
                <a:cubicBezTo>
                  <a:pt x="108" y="54"/>
                  <a:pt x="108" y="51"/>
                  <a:pt x="105" y="51"/>
                </a:cubicBezTo>
                <a:cubicBezTo>
                  <a:pt x="103" y="51"/>
                  <a:pt x="101" y="50"/>
                  <a:pt x="100" y="48"/>
                </a:cubicBezTo>
                <a:cubicBezTo>
                  <a:pt x="99" y="46"/>
                  <a:pt x="94" y="46"/>
                  <a:pt x="92" y="48"/>
                </a:cubicBezTo>
                <a:cubicBezTo>
                  <a:pt x="90" y="50"/>
                  <a:pt x="89" y="49"/>
                  <a:pt x="88" y="48"/>
                </a:cubicBezTo>
                <a:cubicBezTo>
                  <a:pt x="86" y="46"/>
                  <a:pt x="80" y="48"/>
                  <a:pt x="80" y="50"/>
                </a:cubicBezTo>
                <a:cubicBezTo>
                  <a:pt x="79" y="52"/>
                  <a:pt x="75" y="53"/>
                  <a:pt x="72" y="51"/>
                </a:cubicBezTo>
                <a:cubicBezTo>
                  <a:pt x="69" y="49"/>
                  <a:pt x="68" y="48"/>
                  <a:pt x="68" y="51"/>
                </a:cubicBezTo>
                <a:cubicBezTo>
                  <a:pt x="68" y="53"/>
                  <a:pt x="65" y="51"/>
                  <a:pt x="65" y="50"/>
                </a:cubicBezTo>
                <a:cubicBezTo>
                  <a:pt x="65" y="48"/>
                  <a:pt x="61" y="45"/>
                  <a:pt x="59" y="44"/>
                </a:cubicBezTo>
                <a:cubicBezTo>
                  <a:pt x="57" y="43"/>
                  <a:pt x="50" y="43"/>
                  <a:pt x="49" y="41"/>
                </a:cubicBezTo>
                <a:cubicBezTo>
                  <a:pt x="49" y="40"/>
                  <a:pt x="45" y="39"/>
                  <a:pt x="44" y="41"/>
                </a:cubicBezTo>
                <a:cubicBezTo>
                  <a:pt x="43" y="44"/>
                  <a:pt x="41" y="42"/>
                  <a:pt x="39" y="41"/>
                </a:cubicBezTo>
                <a:cubicBezTo>
                  <a:pt x="38" y="40"/>
                  <a:pt x="35" y="42"/>
                  <a:pt x="33" y="43"/>
                </a:cubicBezTo>
                <a:cubicBezTo>
                  <a:pt x="32" y="44"/>
                  <a:pt x="27" y="47"/>
                  <a:pt x="25" y="47"/>
                </a:cubicBezTo>
                <a:cubicBezTo>
                  <a:pt x="22" y="47"/>
                  <a:pt x="24" y="50"/>
                  <a:pt x="21" y="51"/>
                </a:cubicBezTo>
                <a:cubicBezTo>
                  <a:pt x="17" y="51"/>
                  <a:pt x="18" y="54"/>
                  <a:pt x="18" y="55"/>
                </a:cubicBezTo>
                <a:cubicBezTo>
                  <a:pt x="19" y="56"/>
                  <a:pt x="21" y="59"/>
                  <a:pt x="18" y="60"/>
                </a:cubicBezTo>
                <a:cubicBezTo>
                  <a:pt x="15" y="61"/>
                  <a:pt x="14" y="56"/>
                  <a:pt x="11" y="55"/>
                </a:cubicBezTo>
                <a:cubicBezTo>
                  <a:pt x="9" y="53"/>
                  <a:pt x="7" y="55"/>
                  <a:pt x="7" y="58"/>
                </a:cubicBezTo>
                <a:cubicBezTo>
                  <a:pt x="7" y="60"/>
                  <a:pt x="4" y="60"/>
                  <a:pt x="2" y="63"/>
                </a:cubicBezTo>
                <a:cubicBezTo>
                  <a:pt x="1" y="65"/>
                  <a:pt x="5" y="65"/>
                  <a:pt x="5" y="66"/>
                </a:cubicBezTo>
                <a:cubicBezTo>
                  <a:pt x="5" y="68"/>
                  <a:pt x="3" y="69"/>
                  <a:pt x="2" y="69"/>
                </a:cubicBezTo>
                <a:cubicBezTo>
                  <a:pt x="1" y="69"/>
                  <a:pt x="0" y="73"/>
                  <a:pt x="0" y="74"/>
                </a:cubicBezTo>
                <a:cubicBezTo>
                  <a:pt x="1" y="75"/>
                  <a:pt x="5" y="75"/>
                  <a:pt x="5" y="77"/>
                </a:cubicBezTo>
                <a:cubicBezTo>
                  <a:pt x="5" y="80"/>
                  <a:pt x="4" y="82"/>
                  <a:pt x="6" y="81"/>
                </a:cubicBezTo>
                <a:cubicBezTo>
                  <a:pt x="8" y="81"/>
                  <a:pt x="11" y="81"/>
                  <a:pt x="12" y="81"/>
                </a:cubicBezTo>
                <a:cubicBezTo>
                  <a:pt x="13" y="81"/>
                  <a:pt x="14" y="84"/>
                  <a:pt x="17" y="87"/>
                </a:cubicBezTo>
                <a:cubicBezTo>
                  <a:pt x="19" y="90"/>
                  <a:pt x="21" y="91"/>
                  <a:pt x="18" y="92"/>
                </a:cubicBezTo>
                <a:cubicBezTo>
                  <a:pt x="16" y="92"/>
                  <a:pt x="17" y="94"/>
                  <a:pt x="20" y="95"/>
                </a:cubicBezTo>
                <a:cubicBezTo>
                  <a:pt x="21" y="96"/>
                  <a:pt x="22" y="96"/>
                  <a:pt x="22" y="97"/>
                </a:cubicBezTo>
                <a:cubicBezTo>
                  <a:pt x="23" y="97"/>
                  <a:pt x="23" y="96"/>
                  <a:pt x="24" y="96"/>
                </a:cubicBezTo>
                <a:cubicBezTo>
                  <a:pt x="28" y="92"/>
                  <a:pt x="35" y="89"/>
                  <a:pt x="41" y="90"/>
                </a:cubicBezTo>
                <a:cubicBezTo>
                  <a:pt x="46" y="92"/>
                  <a:pt x="51" y="89"/>
                  <a:pt x="53" y="93"/>
                </a:cubicBezTo>
                <a:cubicBezTo>
                  <a:pt x="56" y="96"/>
                  <a:pt x="53" y="102"/>
                  <a:pt x="54" y="105"/>
                </a:cubicBezTo>
                <a:cubicBezTo>
                  <a:pt x="55" y="107"/>
                  <a:pt x="50" y="107"/>
                  <a:pt x="46" y="107"/>
                </a:cubicBezTo>
                <a:cubicBezTo>
                  <a:pt x="43" y="106"/>
                  <a:pt x="35" y="108"/>
                  <a:pt x="36" y="110"/>
                </a:cubicBezTo>
                <a:cubicBezTo>
                  <a:pt x="37" y="112"/>
                  <a:pt x="40" y="117"/>
                  <a:pt x="35" y="115"/>
                </a:cubicBezTo>
                <a:cubicBezTo>
                  <a:pt x="30" y="112"/>
                  <a:pt x="28" y="117"/>
                  <a:pt x="31" y="117"/>
                </a:cubicBezTo>
                <a:cubicBezTo>
                  <a:pt x="34" y="117"/>
                  <a:pt x="37" y="121"/>
                  <a:pt x="37" y="123"/>
                </a:cubicBezTo>
                <a:cubicBezTo>
                  <a:pt x="37" y="125"/>
                  <a:pt x="37" y="130"/>
                  <a:pt x="40" y="129"/>
                </a:cubicBezTo>
                <a:cubicBezTo>
                  <a:pt x="42" y="128"/>
                  <a:pt x="42" y="132"/>
                  <a:pt x="46" y="132"/>
                </a:cubicBezTo>
                <a:cubicBezTo>
                  <a:pt x="49" y="132"/>
                  <a:pt x="52" y="133"/>
                  <a:pt x="49" y="136"/>
                </a:cubicBezTo>
                <a:cubicBezTo>
                  <a:pt x="47" y="139"/>
                  <a:pt x="51" y="148"/>
                  <a:pt x="52" y="146"/>
                </a:cubicBezTo>
                <a:cubicBezTo>
                  <a:pt x="53" y="145"/>
                  <a:pt x="52" y="142"/>
                  <a:pt x="53" y="141"/>
                </a:cubicBezTo>
                <a:cubicBezTo>
                  <a:pt x="51" y="136"/>
                  <a:pt x="59" y="136"/>
                  <a:pt x="61" y="136"/>
                </a:cubicBezTo>
                <a:cubicBezTo>
                  <a:pt x="64" y="136"/>
                  <a:pt x="68" y="140"/>
                  <a:pt x="71" y="144"/>
                </a:cubicBezTo>
                <a:cubicBezTo>
                  <a:pt x="74" y="148"/>
                  <a:pt x="77" y="145"/>
                  <a:pt x="77" y="145"/>
                </a:cubicBezTo>
                <a:cubicBezTo>
                  <a:pt x="78" y="109"/>
                  <a:pt x="78" y="109"/>
                  <a:pt x="78" y="109"/>
                </a:cubicBezTo>
                <a:cubicBezTo>
                  <a:pt x="98" y="104"/>
                  <a:pt x="98" y="104"/>
                  <a:pt x="98" y="104"/>
                </a:cubicBezTo>
                <a:cubicBezTo>
                  <a:pt x="98" y="104"/>
                  <a:pt x="99" y="103"/>
                  <a:pt x="99" y="103"/>
                </a:cubicBezTo>
                <a:cubicBezTo>
                  <a:pt x="101" y="99"/>
                  <a:pt x="105" y="102"/>
                  <a:pt x="106" y="103"/>
                </a:cubicBezTo>
                <a:cubicBezTo>
                  <a:pt x="107" y="104"/>
                  <a:pt x="107" y="99"/>
                  <a:pt x="109" y="99"/>
                </a:cubicBezTo>
                <a:cubicBezTo>
                  <a:pt x="112" y="99"/>
                  <a:pt x="109" y="104"/>
                  <a:pt x="111" y="104"/>
                </a:cubicBezTo>
                <a:cubicBezTo>
                  <a:pt x="113" y="104"/>
                  <a:pt x="117" y="110"/>
                  <a:pt x="116" y="114"/>
                </a:cubicBezTo>
                <a:cubicBezTo>
                  <a:pt x="119" y="117"/>
                  <a:pt x="125" y="123"/>
                  <a:pt x="125" y="125"/>
                </a:cubicBezTo>
                <a:cubicBezTo>
                  <a:pt x="126" y="127"/>
                  <a:pt x="134" y="123"/>
                  <a:pt x="136" y="124"/>
                </a:cubicBezTo>
                <a:cubicBezTo>
                  <a:pt x="137" y="125"/>
                  <a:pt x="150" y="125"/>
                  <a:pt x="152" y="125"/>
                </a:cubicBezTo>
                <a:cubicBezTo>
                  <a:pt x="154" y="125"/>
                  <a:pt x="156" y="129"/>
                  <a:pt x="158" y="129"/>
                </a:cubicBezTo>
                <a:cubicBezTo>
                  <a:pt x="161" y="130"/>
                  <a:pt x="160" y="134"/>
                  <a:pt x="160" y="137"/>
                </a:cubicBezTo>
                <a:cubicBezTo>
                  <a:pt x="160" y="140"/>
                  <a:pt x="164" y="143"/>
                  <a:pt x="164" y="145"/>
                </a:cubicBezTo>
                <a:cubicBezTo>
                  <a:pt x="165" y="148"/>
                  <a:pt x="169" y="147"/>
                  <a:pt x="171" y="147"/>
                </a:cubicBezTo>
                <a:cubicBezTo>
                  <a:pt x="174" y="148"/>
                  <a:pt x="178" y="149"/>
                  <a:pt x="178" y="151"/>
                </a:cubicBezTo>
                <a:cubicBezTo>
                  <a:pt x="178" y="154"/>
                  <a:pt x="182" y="152"/>
                  <a:pt x="182" y="150"/>
                </a:cubicBezTo>
                <a:cubicBezTo>
                  <a:pt x="182" y="148"/>
                  <a:pt x="185" y="146"/>
                  <a:pt x="190" y="144"/>
                </a:cubicBezTo>
                <a:cubicBezTo>
                  <a:pt x="192" y="143"/>
                  <a:pt x="194" y="143"/>
                  <a:pt x="195" y="143"/>
                </a:cubicBezTo>
                <a:cubicBezTo>
                  <a:pt x="196" y="141"/>
                  <a:pt x="197" y="139"/>
                  <a:pt x="197" y="139"/>
                </a:cubicBezTo>
                <a:cubicBezTo>
                  <a:pt x="199" y="138"/>
                  <a:pt x="202" y="136"/>
                  <a:pt x="202" y="133"/>
                </a:cubicBezTo>
                <a:cubicBezTo>
                  <a:pt x="202" y="131"/>
                  <a:pt x="209" y="131"/>
                  <a:pt x="213" y="133"/>
                </a:cubicBezTo>
                <a:cubicBezTo>
                  <a:pt x="217" y="135"/>
                  <a:pt x="220" y="135"/>
                  <a:pt x="220" y="132"/>
                </a:cubicBezTo>
                <a:cubicBezTo>
                  <a:pt x="221" y="129"/>
                  <a:pt x="227" y="128"/>
                  <a:pt x="229" y="129"/>
                </a:cubicBezTo>
                <a:cubicBezTo>
                  <a:pt x="231" y="130"/>
                  <a:pt x="236" y="133"/>
                  <a:pt x="239" y="132"/>
                </a:cubicBezTo>
                <a:cubicBezTo>
                  <a:pt x="242" y="131"/>
                  <a:pt x="256" y="132"/>
                  <a:pt x="260" y="133"/>
                </a:cubicBezTo>
                <a:cubicBezTo>
                  <a:pt x="264" y="134"/>
                  <a:pt x="265" y="131"/>
                  <a:pt x="268" y="135"/>
                </a:cubicBezTo>
                <a:cubicBezTo>
                  <a:pt x="270" y="138"/>
                  <a:pt x="271" y="135"/>
                  <a:pt x="274" y="138"/>
                </a:cubicBezTo>
                <a:cubicBezTo>
                  <a:pt x="274" y="137"/>
                  <a:pt x="274" y="136"/>
                  <a:pt x="274" y="134"/>
                </a:cubicBezTo>
                <a:cubicBezTo>
                  <a:pt x="274" y="132"/>
                  <a:pt x="278" y="130"/>
                  <a:pt x="278" y="128"/>
                </a:cubicBezTo>
                <a:cubicBezTo>
                  <a:pt x="279" y="127"/>
                  <a:pt x="275" y="121"/>
                  <a:pt x="275" y="119"/>
                </a:cubicBezTo>
                <a:cubicBezTo>
                  <a:pt x="275" y="118"/>
                  <a:pt x="275" y="113"/>
                  <a:pt x="273" y="112"/>
                </a:cubicBezTo>
                <a:cubicBezTo>
                  <a:pt x="272" y="112"/>
                  <a:pt x="277" y="109"/>
                  <a:pt x="278" y="109"/>
                </a:cubicBezTo>
                <a:cubicBezTo>
                  <a:pt x="281" y="109"/>
                  <a:pt x="284" y="107"/>
                  <a:pt x="286" y="108"/>
                </a:cubicBezTo>
                <a:cubicBezTo>
                  <a:pt x="287" y="109"/>
                  <a:pt x="289" y="109"/>
                  <a:pt x="291" y="109"/>
                </a:cubicBezTo>
                <a:cubicBezTo>
                  <a:pt x="294" y="109"/>
                  <a:pt x="293" y="107"/>
                  <a:pt x="291" y="106"/>
                </a:cubicBezTo>
                <a:cubicBezTo>
                  <a:pt x="290" y="104"/>
                  <a:pt x="296" y="94"/>
                  <a:pt x="296" y="90"/>
                </a:cubicBezTo>
                <a:cubicBezTo>
                  <a:pt x="297" y="86"/>
                  <a:pt x="299" y="90"/>
                  <a:pt x="302" y="90"/>
                </a:cubicBezTo>
                <a:cubicBezTo>
                  <a:pt x="304" y="90"/>
                  <a:pt x="308" y="90"/>
                  <a:pt x="309" y="91"/>
                </a:cubicBezTo>
                <a:cubicBezTo>
                  <a:pt x="311" y="92"/>
                  <a:pt x="316" y="90"/>
                  <a:pt x="317" y="88"/>
                </a:cubicBezTo>
                <a:cubicBezTo>
                  <a:pt x="318" y="86"/>
                  <a:pt x="315" y="86"/>
                  <a:pt x="316" y="81"/>
                </a:cubicBezTo>
                <a:cubicBezTo>
                  <a:pt x="316" y="77"/>
                  <a:pt x="318" y="75"/>
                  <a:pt x="321" y="75"/>
                </a:cubicBezTo>
                <a:cubicBezTo>
                  <a:pt x="323" y="75"/>
                  <a:pt x="324" y="73"/>
                  <a:pt x="324" y="71"/>
                </a:cubicBezTo>
                <a:cubicBezTo>
                  <a:pt x="324" y="69"/>
                  <a:pt x="326" y="68"/>
                  <a:pt x="327" y="66"/>
                </a:cubicBezTo>
                <a:cubicBezTo>
                  <a:pt x="326" y="65"/>
                  <a:pt x="326" y="64"/>
                  <a:pt x="325" y="63"/>
                </a:cubicBezTo>
                <a:close/>
                <a:moveTo>
                  <a:pt x="122" y="98"/>
                </a:moveTo>
                <a:cubicBezTo>
                  <a:pt x="121" y="99"/>
                  <a:pt x="112" y="96"/>
                  <a:pt x="111" y="95"/>
                </a:cubicBezTo>
                <a:cubicBezTo>
                  <a:pt x="110" y="93"/>
                  <a:pt x="124" y="95"/>
                  <a:pt x="122" y="98"/>
                </a:cubicBezTo>
                <a:close/>
                <a:moveTo>
                  <a:pt x="257" y="97"/>
                </a:moveTo>
                <a:cubicBezTo>
                  <a:pt x="250" y="97"/>
                  <a:pt x="236" y="93"/>
                  <a:pt x="230" y="100"/>
                </a:cubicBezTo>
                <a:cubicBezTo>
                  <a:pt x="224" y="106"/>
                  <a:pt x="228" y="110"/>
                  <a:pt x="225" y="110"/>
                </a:cubicBezTo>
                <a:cubicBezTo>
                  <a:pt x="222" y="111"/>
                  <a:pt x="221" y="100"/>
                  <a:pt x="224" y="97"/>
                </a:cubicBezTo>
                <a:cubicBezTo>
                  <a:pt x="228" y="94"/>
                  <a:pt x="238" y="92"/>
                  <a:pt x="245" y="94"/>
                </a:cubicBezTo>
                <a:cubicBezTo>
                  <a:pt x="252" y="96"/>
                  <a:pt x="264" y="92"/>
                  <a:pt x="265" y="93"/>
                </a:cubicBezTo>
                <a:cubicBezTo>
                  <a:pt x="267" y="93"/>
                  <a:pt x="264" y="97"/>
                  <a:pt x="257" y="9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Freeform 162">
            <a:extLst>
              <a:ext uri="{FF2B5EF4-FFF2-40B4-BE49-F238E27FC236}">
                <a16:creationId xmlns:a16="http://schemas.microsoft.com/office/drawing/2014/main" id="{41293214-E8DB-4A9E-BCA7-571121996CF1}"/>
              </a:ext>
            </a:extLst>
          </p:cNvPr>
          <p:cNvSpPr>
            <a:spLocks noEditPoints="1"/>
          </p:cNvSpPr>
          <p:nvPr/>
        </p:nvSpPr>
        <p:spPr bwMode="auto">
          <a:xfrm>
            <a:off x="6266052" y="2450040"/>
            <a:ext cx="3469493" cy="1325168"/>
          </a:xfrm>
          <a:custGeom>
            <a:avLst/>
            <a:gdLst>
              <a:gd name="T0" fmla="*/ 361 w 1374"/>
              <a:gd name="T1" fmla="*/ 10 h 527"/>
              <a:gd name="T2" fmla="*/ 611 w 1374"/>
              <a:gd name="T3" fmla="*/ 5 h 527"/>
              <a:gd name="T4" fmla="*/ 481 w 1374"/>
              <a:gd name="T5" fmla="*/ 150 h 527"/>
              <a:gd name="T6" fmla="*/ 663 w 1374"/>
              <a:gd name="T7" fmla="*/ 49 h 527"/>
              <a:gd name="T8" fmla="*/ 1003 w 1374"/>
              <a:gd name="T9" fmla="*/ 110 h 527"/>
              <a:gd name="T10" fmla="*/ 1054 w 1374"/>
              <a:gd name="T11" fmla="*/ 117 h 527"/>
              <a:gd name="T12" fmla="*/ 982 w 1374"/>
              <a:gd name="T13" fmla="*/ 426 h 527"/>
              <a:gd name="T14" fmla="*/ 244 w 1374"/>
              <a:gd name="T15" fmla="*/ 22 h 527"/>
              <a:gd name="T16" fmla="*/ 1332 w 1374"/>
              <a:gd name="T17" fmla="*/ 242 h 527"/>
              <a:gd name="T18" fmla="*/ 1194 w 1374"/>
              <a:gd name="T19" fmla="*/ 202 h 527"/>
              <a:gd name="T20" fmla="*/ 1063 w 1374"/>
              <a:gd name="T21" fmla="*/ 177 h 527"/>
              <a:gd name="T22" fmla="*/ 974 w 1374"/>
              <a:gd name="T23" fmla="*/ 150 h 527"/>
              <a:gd name="T24" fmla="*/ 903 w 1374"/>
              <a:gd name="T25" fmla="*/ 167 h 527"/>
              <a:gd name="T26" fmla="*/ 845 w 1374"/>
              <a:gd name="T27" fmla="*/ 138 h 527"/>
              <a:gd name="T28" fmla="*/ 748 w 1374"/>
              <a:gd name="T29" fmla="*/ 136 h 527"/>
              <a:gd name="T30" fmla="*/ 738 w 1374"/>
              <a:gd name="T31" fmla="*/ 118 h 527"/>
              <a:gd name="T32" fmla="*/ 699 w 1374"/>
              <a:gd name="T33" fmla="*/ 83 h 527"/>
              <a:gd name="T34" fmla="*/ 631 w 1374"/>
              <a:gd name="T35" fmla="*/ 96 h 527"/>
              <a:gd name="T36" fmla="*/ 547 w 1374"/>
              <a:gd name="T37" fmla="*/ 114 h 527"/>
              <a:gd name="T38" fmla="*/ 519 w 1374"/>
              <a:gd name="T39" fmla="*/ 137 h 527"/>
              <a:gd name="T40" fmla="*/ 479 w 1374"/>
              <a:gd name="T41" fmla="*/ 177 h 527"/>
              <a:gd name="T42" fmla="*/ 456 w 1374"/>
              <a:gd name="T43" fmla="*/ 204 h 527"/>
              <a:gd name="T44" fmla="*/ 422 w 1374"/>
              <a:gd name="T45" fmla="*/ 243 h 527"/>
              <a:gd name="T46" fmla="*/ 438 w 1374"/>
              <a:gd name="T47" fmla="*/ 213 h 527"/>
              <a:gd name="T48" fmla="*/ 387 w 1374"/>
              <a:gd name="T49" fmla="*/ 187 h 527"/>
              <a:gd name="T50" fmla="*/ 326 w 1374"/>
              <a:gd name="T51" fmla="*/ 196 h 527"/>
              <a:gd name="T52" fmla="*/ 269 w 1374"/>
              <a:gd name="T53" fmla="*/ 210 h 527"/>
              <a:gd name="T54" fmla="*/ 196 w 1374"/>
              <a:gd name="T55" fmla="*/ 214 h 527"/>
              <a:gd name="T56" fmla="*/ 150 w 1374"/>
              <a:gd name="T57" fmla="*/ 262 h 527"/>
              <a:gd name="T58" fmla="*/ 103 w 1374"/>
              <a:gd name="T59" fmla="*/ 233 h 527"/>
              <a:gd name="T60" fmla="*/ 107 w 1374"/>
              <a:gd name="T61" fmla="*/ 200 h 527"/>
              <a:gd name="T62" fmla="*/ 79 w 1374"/>
              <a:gd name="T63" fmla="*/ 230 h 527"/>
              <a:gd name="T64" fmla="*/ 70 w 1374"/>
              <a:gd name="T65" fmla="*/ 315 h 527"/>
              <a:gd name="T66" fmla="*/ 74 w 1374"/>
              <a:gd name="T67" fmla="*/ 370 h 527"/>
              <a:gd name="T68" fmla="*/ 115 w 1374"/>
              <a:gd name="T69" fmla="*/ 412 h 527"/>
              <a:gd name="T70" fmla="*/ 161 w 1374"/>
              <a:gd name="T71" fmla="*/ 450 h 527"/>
              <a:gd name="T72" fmla="*/ 165 w 1374"/>
              <a:gd name="T73" fmla="*/ 503 h 527"/>
              <a:gd name="T74" fmla="*/ 238 w 1374"/>
              <a:gd name="T75" fmla="*/ 476 h 527"/>
              <a:gd name="T76" fmla="*/ 237 w 1374"/>
              <a:gd name="T77" fmla="*/ 430 h 527"/>
              <a:gd name="T78" fmla="*/ 325 w 1374"/>
              <a:gd name="T79" fmla="*/ 432 h 527"/>
              <a:gd name="T80" fmla="*/ 374 w 1374"/>
              <a:gd name="T81" fmla="*/ 388 h 527"/>
              <a:gd name="T82" fmla="*/ 451 w 1374"/>
              <a:gd name="T83" fmla="*/ 395 h 527"/>
              <a:gd name="T84" fmla="*/ 541 w 1374"/>
              <a:gd name="T85" fmla="*/ 442 h 527"/>
              <a:gd name="T86" fmla="*/ 625 w 1374"/>
              <a:gd name="T87" fmla="*/ 432 h 527"/>
              <a:gd name="T88" fmla="*/ 697 w 1374"/>
              <a:gd name="T89" fmla="*/ 437 h 527"/>
              <a:gd name="T90" fmla="*/ 804 w 1374"/>
              <a:gd name="T91" fmla="*/ 419 h 527"/>
              <a:gd name="T92" fmla="*/ 888 w 1374"/>
              <a:gd name="T93" fmla="*/ 453 h 527"/>
              <a:gd name="T94" fmla="*/ 899 w 1374"/>
              <a:gd name="T95" fmla="*/ 508 h 527"/>
              <a:gd name="T96" fmla="*/ 961 w 1374"/>
              <a:gd name="T97" fmla="*/ 393 h 527"/>
              <a:gd name="T98" fmla="*/ 970 w 1374"/>
              <a:gd name="T99" fmla="*/ 348 h 527"/>
              <a:gd name="T100" fmla="*/ 1078 w 1374"/>
              <a:gd name="T101" fmla="*/ 337 h 527"/>
              <a:gd name="T102" fmla="*/ 1152 w 1374"/>
              <a:gd name="T103" fmla="*/ 299 h 527"/>
              <a:gd name="T104" fmla="*/ 1098 w 1374"/>
              <a:gd name="T105" fmla="*/ 424 h 527"/>
              <a:gd name="T106" fmla="*/ 1151 w 1374"/>
              <a:gd name="T107" fmla="*/ 352 h 527"/>
              <a:gd name="T108" fmla="*/ 1235 w 1374"/>
              <a:gd name="T109" fmla="*/ 309 h 527"/>
              <a:gd name="T110" fmla="*/ 1292 w 1374"/>
              <a:gd name="T111" fmla="*/ 262 h 527"/>
              <a:gd name="T112" fmla="*/ 1347 w 1374"/>
              <a:gd name="T113" fmla="*/ 267 h 527"/>
              <a:gd name="T114" fmla="*/ 707 w 1374"/>
              <a:gd name="T115" fmla="*/ 392 h 527"/>
              <a:gd name="T116" fmla="*/ 277 w 1374"/>
              <a:gd name="T117" fmla="*/ 23 h 527"/>
              <a:gd name="T118" fmla="*/ 282 w 1374"/>
              <a:gd name="T119" fmla="*/ 14 h 527"/>
              <a:gd name="T120" fmla="*/ 300 w 1374"/>
              <a:gd name="T121" fmla="*/ 145 h 527"/>
              <a:gd name="T122" fmla="*/ 301 w 1374"/>
              <a:gd name="T123" fmla="*/ 111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4" h="527">
                <a:moveTo>
                  <a:pt x="21" y="381"/>
                </a:moveTo>
                <a:cubicBezTo>
                  <a:pt x="20" y="381"/>
                  <a:pt x="17" y="380"/>
                  <a:pt x="16" y="379"/>
                </a:cubicBezTo>
                <a:cubicBezTo>
                  <a:pt x="16" y="378"/>
                  <a:pt x="13" y="378"/>
                  <a:pt x="11" y="378"/>
                </a:cubicBezTo>
                <a:cubicBezTo>
                  <a:pt x="12" y="379"/>
                  <a:pt x="12" y="379"/>
                  <a:pt x="13" y="380"/>
                </a:cubicBezTo>
                <a:cubicBezTo>
                  <a:pt x="14" y="382"/>
                  <a:pt x="8" y="382"/>
                  <a:pt x="10" y="384"/>
                </a:cubicBezTo>
                <a:cubicBezTo>
                  <a:pt x="12" y="386"/>
                  <a:pt x="6" y="386"/>
                  <a:pt x="6" y="384"/>
                </a:cubicBezTo>
                <a:cubicBezTo>
                  <a:pt x="6" y="382"/>
                  <a:pt x="1" y="383"/>
                  <a:pt x="1" y="384"/>
                </a:cubicBezTo>
                <a:cubicBezTo>
                  <a:pt x="1" y="385"/>
                  <a:pt x="1" y="386"/>
                  <a:pt x="0" y="386"/>
                </a:cubicBezTo>
                <a:cubicBezTo>
                  <a:pt x="2" y="387"/>
                  <a:pt x="4" y="388"/>
                  <a:pt x="4" y="388"/>
                </a:cubicBezTo>
                <a:cubicBezTo>
                  <a:pt x="5" y="388"/>
                  <a:pt x="20" y="390"/>
                  <a:pt x="25" y="389"/>
                </a:cubicBezTo>
                <a:cubicBezTo>
                  <a:pt x="25" y="388"/>
                  <a:pt x="26" y="385"/>
                  <a:pt x="26" y="383"/>
                </a:cubicBezTo>
                <a:cubicBezTo>
                  <a:pt x="26" y="382"/>
                  <a:pt x="22" y="380"/>
                  <a:pt x="21" y="381"/>
                </a:cubicBezTo>
                <a:close/>
                <a:moveTo>
                  <a:pt x="365" y="14"/>
                </a:moveTo>
                <a:cubicBezTo>
                  <a:pt x="374" y="13"/>
                  <a:pt x="374" y="8"/>
                  <a:pt x="369" y="8"/>
                </a:cubicBezTo>
                <a:cubicBezTo>
                  <a:pt x="364" y="7"/>
                  <a:pt x="364" y="10"/>
                  <a:pt x="361" y="10"/>
                </a:cubicBezTo>
                <a:cubicBezTo>
                  <a:pt x="359" y="10"/>
                  <a:pt x="350" y="12"/>
                  <a:pt x="352" y="14"/>
                </a:cubicBezTo>
                <a:cubicBezTo>
                  <a:pt x="354" y="16"/>
                  <a:pt x="361" y="15"/>
                  <a:pt x="365" y="14"/>
                </a:cubicBezTo>
                <a:close/>
                <a:moveTo>
                  <a:pt x="411" y="147"/>
                </a:moveTo>
                <a:cubicBezTo>
                  <a:pt x="414" y="147"/>
                  <a:pt x="423" y="145"/>
                  <a:pt x="423" y="144"/>
                </a:cubicBezTo>
                <a:cubicBezTo>
                  <a:pt x="424" y="142"/>
                  <a:pt x="420" y="140"/>
                  <a:pt x="415" y="140"/>
                </a:cubicBezTo>
                <a:cubicBezTo>
                  <a:pt x="409" y="140"/>
                  <a:pt x="408" y="146"/>
                  <a:pt x="411" y="147"/>
                </a:cubicBezTo>
                <a:close/>
                <a:moveTo>
                  <a:pt x="587" y="25"/>
                </a:moveTo>
                <a:cubicBezTo>
                  <a:pt x="591" y="27"/>
                  <a:pt x="590" y="28"/>
                  <a:pt x="585" y="28"/>
                </a:cubicBezTo>
                <a:cubicBezTo>
                  <a:pt x="580" y="28"/>
                  <a:pt x="576" y="30"/>
                  <a:pt x="579" y="31"/>
                </a:cubicBezTo>
                <a:cubicBezTo>
                  <a:pt x="582" y="32"/>
                  <a:pt x="581" y="35"/>
                  <a:pt x="586" y="36"/>
                </a:cubicBezTo>
                <a:cubicBezTo>
                  <a:pt x="591" y="37"/>
                  <a:pt x="596" y="33"/>
                  <a:pt x="596" y="30"/>
                </a:cubicBezTo>
                <a:cubicBezTo>
                  <a:pt x="595" y="27"/>
                  <a:pt x="613" y="25"/>
                  <a:pt x="618" y="23"/>
                </a:cubicBezTo>
                <a:cubicBezTo>
                  <a:pt x="623" y="22"/>
                  <a:pt x="615" y="17"/>
                  <a:pt x="620" y="17"/>
                </a:cubicBezTo>
                <a:cubicBezTo>
                  <a:pt x="625" y="16"/>
                  <a:pt x="623" y="14"/>
                  <a:pt x="617" y="13"/>
                </a:cubicBezTo>
                <a:cubicBezTo>
                  <a:pt x="610" y="12"/>
                  <a:pt x="613" y="7"/>
                  <a:pt x="611" y="5"/>
                </a:cubicBezTo>
                <a:cubicBezTo>
                  <a:pt x="609" y="3"/>
                  <a:pt x="608" y="7"/>
                  <a:pt x="599" y="9"/>
                </a:cubicBezTo>
                <a:cubicBezTo>
                  <a:pt x="591" y="10"/>
                  <a:pt x="587" y="13"/>
                  <a:pt x="590" y="14"/>
                </a:cubicBezTo>
                <a:cubicBezTo>
                  <a:pt x="593" y="16"/>
                  <a:pt x="590" y="20"/>
                  <a:pt x="587" y="20"/>
                </a:cubicBezTo>
                <a:cubicBezTo>
                  <a:pt x="583" y="19"/>
                  <a:pt x="582" y="23"/>
                  <a:pt x="587" y="25"/>
                </a:cubicBezTo>
                <a:close/>
                <a:moveTo>
                  <a:pt x="599" y="32"/>
                </a:moveTo>
                <a:cubicBezTo>
                  <a:pt x="599" y="34"/>
                  <a:pt x="592" y="37"/>
                  <a:pt x="594" y="39"/>
                </a:cubicBezTo>
                <a:cubicBezTo>
                  <a:pt x="596" y="41"/>
                  <a:pt x="598" y="40"/>
                  <a:pt x="600" y="41"/>
                </a:cubicBezTo>
                <a:cubicBezTo>
                  <a:pt x="602" y="41"/>
                  <a:pt x="603" y="47"/>
                  <a:pt x="608" y="46"/>
                </a:cubicBezTo>
                <a:cubicBezTo>
                  <a:pt x="612" y="45"/>
                  <a:pt x="624" y="51"/>
                  <a:pt x="631" y="51"/>
                </a:cubicBezTo>
                <a:cubicBezTo>
                  <a:pt x="637" y="51"/>
                  <a:pt x="638" y="45"/>
                  <a:pt x="636" y="45"/>
                </a:cubicBezTo>
                <a:cubicBezTo>
                  <a:pt x="634" y="45"/>
                  <a:pt x="636" y="41"/>
                  <a:pt x="640" y="36"/>
                </a:cubicBezTo>
                <a:cubicBezTo>
                  <a:pt x="643" y="30"/>
                  <a:pt x="628" y="26"/>
                  <a:pt x="628" y="31"/>
                </a:cubicBezTo>
                <a:cubicBezTo>
                  <a:pt x="628" y="35"/>
                  <a:pt x="623" y="30"/>
                  <a:pt x="622" y="27"/>
                </a:cubicBezTo>
                <a:cubicBezTo>
                  <a:pt x="620" y="24"/>
                  <a:pt x="599" y="29"/>
                  <a:pt x="599" y="32"/>
                </a:cubicBezTo>
                <a:close/>
                <a:moveTo>
                  <a:pt x="481" y="150"/>
                </a:moveTo>
                <a:cubicBezTo>
                  <a:pt x="484" y="152"/>
                  <a:pt x="487" y="151"/>
                  <a:pt x="487" y="148"/>
                </a:cubicBezTo>
                <a:cubicBezTo>
                  <a:pt x="486" y="144"/>
                  <a:pt x="478" y="149"/>
                  <a:pt x="481" y="150"/>
                </a:cubicBezTo>
                <a:close/>
                <a:moveTo>
                  <a:pt x="581" y="8"/>
                </a:moveTo>
                <a:cubicBezTo>
                  <a:pt x="582" y="5"/>
                  <a:pt x="566" y="6"/>
                  <a:pt x="570" y="10"/>
                </a:cubicBezTo>
                <a:cubicBezTo>
                  <a:pt x="571" y="11"/>
                  <a:pt x="580" y="12"/>
                  <a:pt x="581" y="8"/>
                </a:cubicBezTo>
                <a:close/>
                <a:moveTo>
                  <a:pt x="1280" y="181"/>
                </a:moveTo>
                <a:cubicBezTo>
                  <a:pt x="1285" y="183"/>
                  <a:pt x="1288" y="178"/>
                  <a:pt x="1292" y="180"/>
                </a:cubicBezTo>
                <a:cubicBezTo>
                  <a:pt x="1296" y="183"/>
                  <a:pt x="1305" y="179"/>
                  <a:pt x="1309" y="179"/>
                </a:cubicBezTo>
                <a:cubicBezTo>
                  <a:pt x="1313" y="178"/>
                  <a:pt x="1311" y="173"/>
                  <a:pt x="1300" y="172"/>
                </a:cubicBezTo>
                <a:cubicBezTo>
                  <a:pt x="1289" y="170"/>
                  <a:pt x="1275" y="178"/>
                  <a:pt x="1280" y="181"/>
                </a:cubicBezTo>
                <a:close/>
                <a:moveTo>
                  <a:pt x="636" y="65"/>
                </a:moveTo>
                <a:cubicBezTo>
                  <a:pt x="640" y="67"/>
                  <a:pt x="650" y="63"/>
                  <a:pt x="657" y="63"/>
                </a:cubicBezTo>
                <a:cubicBezTo>
                  <a:pt x="665" y="63"/>
                  <a:pt x="685" y="58"/>
                  <a:pt x="685" y="54"/>
                </a:cubicBezTo>
                <a:cubicBezTo>
                  <a:pt x="686" y="50"/>
                  <a:pt x="678" y="50"/>
                  <a:pt x="675" y="47"/>
                </a:cubicBezTo>
                <a:cubicBezTo>
                  <a:pt x="672" y="44"/>
                  <a:pt x="665" y="47"/>
                  <a:pt x="663" y="49"/>
                </a:cubicBezTo>
                <a:cubicBezTo>
                  <a:pt x="661" y="52"/>
                  <a:pt x="660" y="50"/>
                  <a:pt x="664" y="45"/>
                </a:cubicBezTo>
                <a:cubicBezTo>
                  <a:pt x="669" y="41"/>
                  <a:pt x="660" y="37"/>
                  <a:pt x="659" y="40"/>
                </a:cubicBezTo>
                <a:cubicBezTo>
                  <a:pt x="659" y="43"/>
                  <a:pt x="651" y="40"/>
                  <a:pt x="651" y="43"/>
                </a:cubicBezTo>
                <a:cubicBezTo>
                  <a:pt x="651" y="46"/>
                  <a:pt x="648" y="47"/>
                  <a:pt x="648" y="49"/>
                </a:cubicBezTo>
                <a:cubicBezTo>
                  <a:pt x="648" y="52"/>
                  <a:pt x="642" y="48"/>
                  <a:pt x="642" y="54"/>
                </a:cubicBezTo>
                <a:cubicBezTo>
                  <a:pt x="642" y="60"/>
                  <a:pt x="633" y="63"/>
                  <a:pt x="636" y="65"/>
                </a:cubicBezTo>
                <a:close/>
                <a:moveTo>
                  <a:pt x="943" y="114"/>
                </a:moveTo>
                <a:cubicBezTo>
                  <a:pt x="946" y="116"/>
                  <a:pt x="948" y="118"/>
                  <a:pt x="949" y="120"/>
                </a:cubicBezTo>
                <a:cubicBezTo>
                  <a:pt x="951" y="121"/>
                  <a:pt x="958" y="119"/>
                  <a:pt x="961" y="118"/>
                </a:cubicBezTo>
                <a:cubicBezTo>
                  <a:pt x="964" y="117"/>
                  <a:pt x="964" y="122"/>
                  <a:pt x="969" y="119"/>
                </a:cubicBezTo>
                <a:cubicBezTo>
                  <a:pt x="973" y="116"/>
                  <a:pt x="978" y="118"/>
                  <a:pt x="983" y="118"/>
                </a:cubicBezTo>
                <a:cubicBezTo>
                  <a:pt x="988" y="118"/>
                  <a:pt x="982" y="111"/>
                  <a:pt x="983" y="108"/>
                </a:cubicBezTo>
                <a:cubicBezTo>
                  <a:pt x="983" y="106"/>
                  <a:pt x="989" y="107"/>
                  <a:pt x="987" y="110"/>
                </a:cubicBezTo>
                <a:cubicBezTo>
                  <a:pt x="985" y="112"/>
                  <a:pt x="990" y="118"/>
                  <a:pt x="997" y="117"/>
                </a:cubicBezTo>
                <a:cubicBezTo>
                  <a:pt x="1005" y="117"/>
                  <a:pt x="999" y="112"/>
                  <a:pt x="1003" y="110"/>
                </a:cubicBezTo>
                <a:cubicBezTo>
                  <a:pt x="1007" y="109"/>
                  <a:pt x="1006" y="107"/>
                  <a:pt x="1001" y="103"/>
                </a:cubicBezTo>
                <a:cubicBezTo>
                  <a:pt x="995" y="100"/>
                  <a:pt x="988" y="102"/>
                  <a:pt x="983" y="100"/>
                </a:cubicBezTo>
                <a:cubicBezTo>
                  <a:pt x="978" y="98"/>
                  <a:pt x="972" y="98"/>
                  <a:pt x="972" y="103"/>
                </a:cubicBezTo>
                <a:cubicBezTo>
                  <a:pt x="972" y="108"/>
                  <a:pt x="962" y="97"/>
                  <a:pt x="957" y="96"/>
                </a:cubicBezTo>
                <a:cubicBezTo>
                  <a:pt x="951" y="94"/>
                  <a:pt x="935" y="110"/>
                  <a:pt x="943" y="114"/>
                </a:cubicBezTo>
                <a:close/>
                <a:moveTo>
                  <a:pt x="993" y="145"/>
                </a:moveTo>
                <a:cubicBezTo>
                  <a:pt x="997" y="144"/>
                  <a:pt x="990" y="136"/>
                  <a:pt x="982" y="135"/>
                </a:cubicBezTo>
                <a:cubicBezTo>
                  <a:pt x="975" y="134"/>
                  <a:pt x="968" y="140"/>
                  <a:pt x="969" y="141"/>
                </a:cubicBezTo>
                <a:cubicBezTo>
                  <a:pt x="971" y="144"/>
                  <a:pt x="988" y="146"/>
                  <a:pt x="993" y="145"/>
                </a:cubicBezTo>
                <a:close/>
                <a:moveTo>
                  <a:pt x="974" y="129"/>
                </a:moveTo>
                <a:cubicBezTo>
                  <a:pt x="974" y="125"/>
                  <a:pt x="961" y="130"/>
                  <a:pt x="966" y="132"/>
                </a:cubicBezTo>
                <a:cubicBezTo>
                  <a:pt x="969" y="133"/>
                  <a:pt x="974" y="133"/>
                  <a:pt x="974" y="129"/>
                </a:cubicBezTo>
                <a:close/>
                <a:moveTo>
                  <a:pt x="1015" y="114"/>
                </a:moveTo>
                <a:cubicBezTo>
                  <a:pt x="1021" y="115"/>
                  <a:pt x="1024" y="120"/>
                  <a:pt x="1035" y="121"/>
                </a:cubicBezTo>
                <a:cubicBezTo>
                  <a:pt x="1046" y="121"/>
                  <a:pt x="1054" y="119"/>
                  <a:pt x="1054" y="117"/>
                </a:cubicBezTo>
                <a:cubicBezTo>
                  <a:pt x="1054" y="115"/>
                  <a:pt x="1044" y="111"/>
                  <a:pt x="1041" y="113"/>
                </a:cubicBezTo>
                <a:cubicBezTo>
                  <a:pt x="1038" y="115"/>
                  <a:pt x="1035" y="110"/>
                  <a:pt x="1032" y="111"/>
                </a:cubicBezTo>
                <a:cubicBezTo>
                  <a:pt x="1028" y="112"/>
                  <a:pt x="1022" y="112"/>
                  <a:pt x="1021" y="109"/>
                </a:cubicBezTo>
                <a:cubicBezTo>
                  <a:pt x="1019" y="105"/>
                  <a:pt x="1012" y="114"/>
                  <a:pt x="1015" y="114"/>
                </a:cubicBezTo>
                <a:close/>
                <a:moveTo>
                  <a:pt x="221" y="18"/>
                </a:moveTo>
                <a:cubicBezTo>
                  <a:pt x="226" y="13"/>
                  <a:pt x="233" y="17"/>
                  <a:pt x="234" y="15"/>
                </a:cubicBezTo>
                <a:cubicBezTo>
                  <a:pt x="235" y="13"/>
                  <a:pt x="224" y="12"/>
                  <a:pt x="220" y="14"/>
                </a:cubicBezTo>
                <a:cubicBezTo>
                  <a:pt x="216" y="16"/>
                  <a:pt x="206" y="14"/>
                  <a:pt x="208" y="17"/>
                </a:cubicBezTo>
                <a:cubicBezTo>
                  <a:pt x="208" y="19"/>
                  <a:pt x="215" y="23"/>
                  <a:pt x="221" y="18"/>
                </a:cubicBezTo>
                <a:close/>
                <a:moveTo>
                  <a:pt x="991" y="419"/>
                </a:moveTo>
                <a:cubicBezTo>
                  <a:pt x="988" y="413"/>
                  <a:pt x="995" y="406"/>
                  <a:pt x="990" y="402"/>
                </a:cubicBezTo>
                <a:cubicBezTo>
                  <a:pt x="985" y="399"/>
                  <a:pt x="987" y="391"/>
                  <a:pt x="985" y="393"/>
                </a:cubicBezTo>
                <a:cubicBezTo>
                  <a:pt x="982" y="394"/>
                  <a:pt x="985" y="401"/>
                  <a:pt x="981" y="401"/>
                </a:cubicBezTo>
                <a:cubicBezTo>
                  <a:pt x="977" y="402"/>
                  <a:pt x="981" y="405"/>
                  <a:pt x="979" y="410"/>
                </a:cubicBezTo>
                <a:cubicBezTo>
                  <a:pt x="978" y="415"/>
                  <a:pt x="980" y="422"/>
                  <a:pt x="982" y="426"/>
                </a:cubicBezTo>
                <a:cubicBezTo>
                  <a:pt x="984" y="430"/>
                  <a:pt x="979" y="453"/>
                  <a:pt x="981" y="457"/>
                </a:cubicBezTo>
                <a:cubicBezTo>
                  <a:pt x="983" y="461"/>
                  <a:pt x="978" y="477"/>
                  <a:pt x="980" y="479"/>
                </a:cubicBezTo>
                <a:cubicBezTo>
                  <a:pt x="983" y="483"/>
                  <a:pt x="981" y="475"/>
                  <a:pt x="985" y="474"/>
                </a:cubicBezTo>
                <a:cubicBezTo>
                  <a:pt x="989" y="473"/>
                  <a:pt x="989" y="479"/>
                  <a:pt x="992" y="480"/>
                </a:cubicBezTo>
                <a:cubicBezTo>
                  <a:pt x="994" y="481"/>
                  <a:pt x="993" y="472"/>
                  <a:pt x="990" y="473"/>
                </a:cubicBezTo>
                <a:cubicBezTo>
                  <a:pt x="988" y="473"/>
                  <a:pt x="986" y="467"/>
                  <a:pt x="985" y="463"/>
                </a:cubicBezTo>
                <a:cubicBezTo>
                  <a:pt x="984" y="460"/>
                  <a:pt x="987" y="455"/>
                  <a:pt x="987" y="450"/>
                </a:cubicBezTo>
                <a:cubicBezTo>
                  <a:pt x="987" y="446"/>
                  <a:pt x="993" y="446"/>
                  <a:pt x="997" y="449"/>
                </a:cubicBezTo>
                <a:cubicBezTo>
                  <a:pt x="1000" y="453"/>
                  <a:pt x="1001" y="451"/>
                  <a:pt x="999" y="448"/>
                </a:cubicBezTo>
                <a:cubicBezTo>
                  <a:pt x="998" y="445"/>
                  <a:pt x="993" y="426"/>
                  <a:pt x="991" y="419"/>
                </a:cubicBezTo>
                <a:close/>
                <a:moveTo>
                  <a:pt x="243" y="15"/>
                </a:moveTo>
                <a:cubicBezTo>
                  <a:pt x="246" y="18"/>
                  <a:pt x="234" y="17"/>
                  <a:pt x="232" y="19"/>
                </a:cubicBezTo>
                <a:cubicBezTo>
                  <a:pt x="230" y="22"/>
                  <a:pt x="223" y="21"/>
                  <a:pt x="224" y="24"/>
                </a:cubicBezTo>
                <a:cubicBezTo>
                  <a:pt x="226" y="27"/>
                  <a:pt x="238" y="27"/>
                  <a:pt x="238" y="24"/>
                </a:cubicBezTo>
                <a:cubicBezTo>
                  <a:pt x="238" y="22"/>
                  <a:pt x="244" y="24"/>
                  <a:pt x="244" y="22"/>
                </a:cubicBezTo>
                <a:cubicBezTo>
                  <a:pt x="244" y="20"/>
                  <a:pt x="247" y="18"/>
                  <a:pt x="254" y="17"/>
                </a:cubicBezTo>
                <a:cubicBezTo>
                  <a:pt x="260" y="17"/>
                  <a:pt x="260" y="14"/>
                  <a:pt x="254" y="11"/>
                </a:cubicBezTo>
                <a:cubicBezTo>
                  <a:pt x="248" y="8"/>
                  <a:pt x="240" y="13"/>
                  <a:pt x="243" y="15"/>
                </a:cubicBezTo>
                <a:close/>
                <a:moveTo>
                  <a:pt x="233" y="208"/>
                </a:moveTo>
                <a:cubicBezTo>
                  <a:pt x="239" y="213"/>
                  <a:pt x="245" y="205"/>
                  <a:pt x="248" y="204"/>
                </a:cubicBezTo>
                <a:cubicBezTo>
                  <a:pt x="251" y="204"/>
                  <a:pt x="246" y="201"/>
                  <a:pt x="241" y="199"/>
                </a:cubicBezTo>
                <a:cubicBezTo>
                  <a:pt x="235" y="198"/>
                  <a:pt x="228" y="203"/>
                  <a:pt x="233" y="208"/>
                </a:cubicBezTo>
                <a:close/>
                <a:moveTo>
                  <a:pt x="1372" y="248"/>
                </a:moveTo>
                <a:cubicBezTo>
                  <a:pt x="1370" y="247"/>
                  <a:pt x="1362" y="242"/>
                  <a:pt x="1360" y="240"/>
                </a:cubicBezTo>
                <a:cubicBezTo>
                  <a:pt x="1358" y="237"/>
                  <a:pt x="1349" y="236"/>
                  <a:pt x="1349" y="237"/>
                </a:cubicBezTo>
                <a:cubicBezTo>
                  <a:pt x="1349" y="238"/>
                  <a:pt x="1346" y="237"/>
                  <a:pt x="1345" y="235"/>
                </a:cubicBezTo>
                <a:cubicBezTo>
                  <a:pt x="1345" y="234"/>
                  <a:pt x="1335" y="233"/>
                  <a:pt x="1335" y="235"/>
                </a:cubicBezTo>
                <a:cubicBezTo>
                  <a:pt x="1335" y="237"/>
                  <a:pt x="1337" y="237"/>
                  <a:pt x="1338" y="239"/>
                </a:cubicBezTo>
                <a:cubicBezTo>
                  <a:pt x="1340" y="241"/>
                  <a:pt x="1337" y="242"/>
                  <a:pt x="1337" y="244"/>
                </a:cubicBezTo>
                <a:cubicBezTo>
                  <a:pt x="1338" y="246"/>
                  <a:pt x="1334" y="243"/>
                  <a:pt x="1332" y="242"/>
                </a:cubicBezTo>
                <a:cubicBezTo>
                  <a:pt x="1331" y="240"/>
                  <a:pt x="1331" y="236"/>
                  <a:pt x="1332" y="233"/>
                </a:cubicBezTo>
                <a:cubicBezTo>
                  <a:pt x="1332" y="231"/>
                  <a:pt x="1329" y="231"/>
                  <a:pt x="1329" y="229"/>
                </a:cubicBezTo>
                <a:cubicBezTo>
                  <a:pt x="1328" y="227"/>
                  <a:pt x="1318" y="222"/>
                  <a:pt x="1313" y="220"/>
                </a:cubicBezTo>
                <a:cubicBezTo>
                  <a:pt x="1309" y="218"/>
                  <a:pt x="1303" y="216"/>
                  <a:pt x="1301" y="214"/>
                </a:cubicBezTo>
                <a:cubicBezTo>
                  <a:pt x="1300" y="212"/>
                  <a:pt x="1292" y="211"/>
                  <a:pt x="1289" y="208"/>
                </a:cubicBezTo>
                <a:cubicBezTo>
                  <a:pt x="1285" y="205"/>
                  <a:pt x="1272" y="199"/>
                  <a:pt x="1266" y="199"/>
                </a:cubicBezTo>
                <a:cubicBezTo>
                  <a:pt x="1260" y="198"/>
                  <a:pt x="1262" y="195"/>
                  <a:pt x="1259" y="196"/>
                </a:cubicBezTo>
                <a:cubicBezTo>
                  <a:pt x="1256" y="196"/>
                  <a:pt x="1244" y="196"/>
                  <a:pt x="1240" y="195"/>
                </a:cubicBezTo>
                <a:cubicBezTo>
                  <a:pt x="1236" y="194"/>
                  <a:pt x="1235" y="197"/>
                  <a:pt x="1232" y="196"/>
                </a:cubicBezTo>
                <a:cubicBezTo>
                  <a:pt x="1230" y="195"/>
                  <a:pt x="1216" y="190"/>
                  <a:pt x="1214" y="192"/>
                </a:cubicBezTo>
                <a:cubicBezTo>
                  <a:pt x="1212" y="194"/>
                  <a:pt x="1213" y="197"/>
                  <a:pt x="1211" y="197"/>
                </a:cubicBezTo>
                <a:cubicBezTo>
                  <a:pt x="1210" y="198"/>
                  <a:pt x="1211" y="200"/>
                  <a:pt x="1215" y="203"/>
                </a:cubicBezTo>
                <a:cubicBezTo>
                  <a:pt x="1219" y="207"/>
                  <a:pt x="1217" y="210"/>
                  <a:pt x="1213" y="211"/>
                </a:cubicBezTo>
                <a:cubicBezTo>
                  <a:pt x="1210" y="213"/>
                  <a:pt x="1204" y="210"/>
                  <a:pt x="1202" y="207"/>
                </a:cubicBezTo>
                <a:cubicBezTo>
                  <a:pt x="1200" y="204"/>
                  <a:pt x="1195" y="206"/>
                  <a:pt x="1194" y="202"/>
                </a:cubicBezTo>
                <a:cubicBezTo>
                  <a:pt x="1193" y="198"/>
                  <a:pt x="1196" y="198"/>
                  <a:pt x="1198" y="200"/>
                </a:cubicBezTo>
                <a:cubicBezTo>
                  <a:pt x="1200" y="202"/>
                  <a:pt x="1204" y="200"/>
                  <a:pt x="1204" y="198"/>
                </a:cubicBezTo>
                <a:cubicBezTo>
                  <a:pt x="1204" y="195"/>
                  <a:pt x="1198" y="193"/>
                  <a:pt x="1194" y="194"/>
                </a:cubicBezTo>
                <a:cubicBezTo>
                  <a:pt x="1190" y="194"/>
                  <a:pt x="1188" y="199"/>
                  <a:pt x="1184" y="201"/>
                </a:cubicBezTo>
                <a:cubicBezTo>
                  <a:pt x="1181" y="203"/>
                  <a:pt x="1166" y="200"/>
                  <a:pt x="1164" y="199"/>
                </a:cubicBezTo>
                <a:cubicBezTo>
                  <a:pt x="1163" y="197"/>
                  <a:pt x="1142" y="199"/>
                  <a:pt x="1140" y="200"/>
                </a:cubicBezTo>
                <a:cubicBezTo>
                  <a:pt x="1138" y="202"/>
                  <a:pt x="1139" y="207"/>
                  <a:pt x="1138" y="208"/>
                </a:cubicBezTo>
                <a:cubicBezTo>
                  <a:pt x="1137" y="208"/>
                  <a:pt x="1136" y="201"/>
                  <a:pt x="1136" y="200"/>
                </a:cubicBezTo>
                <a:cubicBezTo>
                  <a:pt x="1136" y="199"/>
                  <a:pt x="1134" y="198"/>
                  <a:pt x="1130" y="198"/>
                </a:cubicBezTo>
                <a:cubicBezTo>
                  <a:pt x="1126" y="198"/>
                  <a:pt x="1124" y="198"/>
                  <a:pt x="1126" y="196"/>
                </a:cubicBezTo>
                <a:cubicBezTo>
                  <a:pt x="1127" y="194"/>
                  <a:pt x="1124" y="193"/>
                  <a:pt x="1127" y="191"/>
                </a:cubicBezTo>
                <a:cubicBezTo>
                  <a:pt x="1130" y="189"/>
                  <a:pt x="1122" y="183"/>
                  <a:pt x="1114" y="179"/>
                </a:cubicBezTo>
                <a:cubicBezTo>
                  <a:pt x="1106" y="176"/>
                  <a:pt x="1088" y="178"/>
                  <a:pt x="1084" y="180"/>
                </a:cubicBezTo>
                <a:cubicBezTo>
                  <a:pt x="1079" y="181"/>
                  <a:pt x="1069" y="181"/>
                  <a:pt x="1065" y="181"/>
                </a:cubicBezTo>
                <a:cubicBezTo>
                  <a:pt x="1060" y="181"/>
                  <a:pt x="1064" y="179"/>
                  <a:pt x="1063" y="177"/>
                </a:cubicBezTo>
                <a:cubicBezTo>
                  <a:pt x="1061" y="175"/>
                  <a:pt x="1054" y="172"/>
                  <a:pt x="1053" y="174"/>
                </a:cubicBezTo>
                <a:cubicBezTo>
                  <a:pt x="1052" y="176"/>
                  <a:pt x="1050" y="174"/>
                  <a:pt x="1050" y="172"/>
                </a:cubicBezTo>
                <a:cubicBezTo>
                  <a:pt x="1050" y="171"/>
                  <a:pt x="1042" y="169"/>
                  <a:pt x="1039" y="169"/>
                </a:cubicBezTo>
                <a:cubicBezTo>
                  <a:pt x="1037" y="170"/>
                  <a:pt x="1035" y="167"/>
                  <a:pt x="1039" y="167"/>
                </a:cubicBezTo>
                <a:cubicBezTo>
                  <a:pt x="1042" y="167"/>
                  <a:pt x="1048" y="167"/>
                  <a:pt x="1045" y="163"/>
                </a:cubicBezTo>
                <a:cubicBezTo>
                  <a:pt x="1043" y="160"/>
                  <a:pt x="1021" y="158"/>
                  <a:pt x="1019" y="159"/>
                </a:cubicBezTo>
                <a:cubicBezTo>
                  <a:pt x="1017" y="160"/>
                  <a:pt x="1019" y="163"/>
                  <a:pt x="1015" y="167"/>
                </a:cubicBezTo>
                <a:cubicBezTo>
                  <a:pt x="1010" y="171"/>
                  <a:pt x="1005" y="168"/>
                  <a:pt x="1006" y="166"/>
                </a:cubicBezTo>
                <a:cubicBezTo>
                  <a:pt x="1007" y="164"/>
                  <a:pt x="1012" y="164"/>
                  <a:pt x="1012" y="162"/>
                </a:cubicBezTo>
                <a:cubicBezTo>
                  <a:pt x="1012" y="160"/>
                  <a:pt x="1004" y="161"/>
                  <a:pt x="1003" y="160"/>
                </a:cubicBezTo>
                <a:cubicBezTo>
                  <a:pt x="1002" y="158"/>
                  <a:pt x="1005" y="157"/>
                  <a:pt x="1008" y="157"/>
                </a:cubicBezTo>
                <a:cubicBezTo>
                  <a:pt x="1011" y="158"/>
                  <a:pt x="1016" y="159"/>
                  <a:pt x="1016" y="157"/>
                </a:cubicBezTo>
                <a:cubicBezTo>
                  <a:pt x="1016" y="156"/>
                  <a:pt x="1013" y="156"/>
                  <a:pt x="1008" y="155"/>
                </a:cubicBezTo>
                <a:cubicBezTo>
                  <a:pt x="1003" y="154"/>
                  <a:pt x="992" y="152"/>
                  <a:pt x="986" y="152"/>
                </a:cubicBezTo>
                <a:cubicBezTo>
                  <a:pt x="980" y="153"/>
                  <a:pt x="977" y="150"/>
                  <a:pt x="974" y="150"/>
                </a:cubicBezTo>
                <a:cubicBezTo>
                  <a:pt x="970" y="149"/>
                  <a:pt x="970" y="151"/>
                  <a:pt x="972" y="153"/>
                </a:cubicBezTo>
                <a:cubicBezTo>
                  <a:pt x="973" y="155"/>
                  <a:pt x="969" y="156"/>
                  <a:pt x="965" y="156"/>
                </a:cubicBezTo>
                <a:cubicBezTo>
                  <a:pt x="961" y="155"/>
                  <a:pt x="955" y="158"/>
                  <a:pt x="957" y="161"/>
                </a:cubicBezTo>
                <a:cubicBezTo>
                  <a:pt x="960" y="164"/>
                  <a:pt x="962" y="160"/>
                  <a:pt x="964" y="161"/>
                </a:cubicBezTo>
                <a:cubicBezTo>
                  <a:pt x="966" y="162"/>
                  <a:pt x="959" y="164"/>
                  <a:pt x="962" y="165"/>
                </a:cubicBezTo>
                <a:cubicBezTo>
                  <a:pt x="964" y="167"/>
                  <a:pt x="964" y="169"/>
                  <a:pt x="964" y="171"/>
                </a:cubicBezTo>
                <a:cubicBezTo>
                  <a:pt x="964" y="172"/>
                  <a:pt x="959" y="173"/>
                  <a:pt x="958" y="171"/>
                </a:cubicBezTo>
                <a:cubicBezTo>
                  <a:pt x="956" y="169"/>
                  <a:pt x="953" y="170"/>
                  <a:pt x="950" y="170"/>
                </a:cubicBezTo>
                <a:cubicBezTo>
                  <a:pt x="947" y="170"/>
                  <a:pt x="944" y="172"/>
                  <a:pt x="948" y="172"/>
                </a:cubicBezTo>
                <a:cubicBezTo>
                  <a:pt x="951" y="172"/>
                  <a:pt x="952" y="175"/>
                  <a:pt x="948" y="175"/>
                </a:cubicBezTo>
                <a:cubicBezTo>
                  <a:pt x="943" y="176"/>
                  <a:pt x="944" y="171"/>
                  <a:pt x="941" y="171"/>
                </a:cubicBezTo>
                <a:cubicBezTo>
                  <a:pt x="938" y="172"/>
                  <a:pt x="932" y="169"/>
                  <a:pt x="929" y="169"/>
                </a:cubicBezTo>
                <a:cubicBezTo>
                  <a:pt x="926" y="169"/>
                  <a:pt x="924" y="172"/>
                  <a:pt x="920" y="172"/>
                </a:cubicBezTo>
                <a:cubicBezTo>
                  <a:pt x="915" y="173"/>
                  <a:pt x="909" y="170"/>
                  <a:pt x="907" y="168"/>
                </a:cubicBezTo>
                <a:cubicBezTo>
                  <a:pt x="906" y="165"/>
                  <a:pt x="905" y="165"/>
                  <a:pt x="903" y="167"/>
                </a:cubicBezTo>
                <a:cubicBezTo>
                  <a:pt x="901" y="170"/>
                  <a:pt x="901" y="175"/>
                  <a:pt x="899" y="176"/>
                </a:cubicBezTo>
                <a:cubicBezTo>
                  <a:pt x="896" y="176"/>
                  <a:pt x="896" y="181"/>
                  <a:pt x="893" y="182"/>
                </a:cubicBezTo>
                <a:cubicBezTo>
                  <a:pt x="891" y="183"/>
                  <a:pt x="891" y="180"/>
                  <a:pt x="888" y="180"/>
                </a:cubicBezTo>
                <a:cubicBezTo>
                  <a:pt x="886" y="181"/>
                  <a:pt x="877" y="172"/>
                  <a:pt x="876" y="169"/>
                </a:cubicBezTo>
                <a:cubicBezTo>
                  <a:pt x="876" y="167"/>
                  <a:pt x="871" y="162"/>
                  <a:pt x="869" y="161"/>
                </a:cubicBezTo>
                <a:cubicBezTo>
                  <a:pt x="868" y="160"/>
                  <a:pt x="871" y="160"/>
                  <a:pt x="872" y="161"/>
                </a:cubicBezTo>
                <a:cubicBezTo>
                  <a:pt x="874" y="163"/>
                  <a:pt x="876" y="163"/>
                  <a:pt x="878" y="162"/>
                </a:cubicBezTo>
                <a:cubicBezTo>
                  <a:pt x="880" y="161"/>
                  <a:pt x="880" y="157"/>
                  <a:pt x="877" y="157"/>
                </a:cubicBezTo>
                <a:cubicBezTo>
                  <a:pt x="873" y="156"/>
                  <a:pt x="875" y="154"/>
                  <a:pt x="876" y="153"/>
                </a:cubicBezTo>
                <a:cubicBezTo>
                  <a:pt x="878" y="153"/>
                  <a:pt x="873" y="148"/>
                  <a:pt x="875" y="148"/>
                </a:cubicBezTo>
                <a:cubicBezTo>
                  <a:pt x="876" y="147"/>
                  <a:pt x="876" y="145"/>
                  <a:pt x="873" y="145"/>
                </a:cubicBezTo>
                <a:cubicBezTo>
                  <a:pt x="870" y="145"/>
                  <a:pt x="868" y="142"/>
                  <a:pt x="868" y="141"/>
                </a:cubicBezTo>
                <a:cubicBezTo>
                  <a:pt x="867" y="140"/>
                  <a:pt x="856" y="139"/>
                  <a:pt x="857" y="141"/>
                </a:cubicBezTo>
                <a:cubicBezTo>
                  <a:pt x="857" y="143"/>
                  <a:pt x="853" y="142"/>
                  <a:pt x="854" y="141"/>
                </a:cubicBezTo>
                <a:cubicBezTo>
                  <a:pt x="854" y="139"/>
                  <a:pt x="850" y="140"/>
                  <a:pt x="845" y="138"/>
                </a:cubicBezTo>
                <a:cubicBezTo>
                  <a:pt x="839" y="137"/>
                  <a:pt x="839" y="133"/>
                  <a:pt x="838" y="133"/>
                </a:cubicBezTo>
                <a:cubicBezTo>
                  <a:pt x="836" y="133"/>
                  <a:pt x="836" y="138"/>
                  <a:pt x="834" y="137"/>
                </a:cubicBezTo>
                <a:cubicBezTo>
                  <a:pt x="831" y="136"/>
                  <a:pt x="828" y="138"/>
                  <a:pt x="830" y="141"/>
                </a:cubicBezTo>
                <a:cubicBezTo>
                  <a:pt x="831" y="144"/>
                  <a:pt x="830" y="145"/>
                  <a:pt x="830" y="147"/>
                </a:cubicBezTo>
                <a:cubicBezTo>
                  <a:pt x="829" y="150"/>
                  <a:pt x="828" y="149"/>
                  <a:pt x="825" y="148"/>
                </a:cubicBezTo>
                <a:cubicBezTo>
                  <a:pt x="822" y="147"/>
                  <a:pt x="822" y="150"/>
                  <a:pt x="815" y="149"/>
                </a:cubicBezTo>
                <a:cubicBezTo>
                  <a:pt x="808" y="147"/>
                  <a:pt x="805" y="149"/>
                  <a:pt x="804" y="147"/>
                </a:cubicBezTo>
                <a:cubicBezTo>
                  <a:pt x="803" y="144"/>
                  <a:pt x="801" y="144"/>
                  <a:pt x="801" y="146"/>
                </a:cubicBezTo>
                <a:cubicBezTo>
                  <a:pt x="801" y="148"/>
                  <a:pt x="790" y="147"/>
                  <a:pt x="790" y="144"/>
                </a:cubicBezTo>
                <a:cubicBezTo>
                  <a:pt x="789" y="142"/>
                  <a:pt x="791" y="141"/>
                  <a:pt x="793" y="141"/>
                </a:cubicBezTo>
                <a:cubicBezTo>
                  <a:pt x="794" y="140"/>
                  <a:pt x="791" y="139"/>
                  <a:pt x="786" y="139"/>
                </a:cubicBezTo>
                <a:cubicBezTo>
                  <a:pt x="780" y="140"/>
                  <a:pt x="776" y="136"/>
                  <a:pt x="771" y="137"/>
                </a:cubicBezTo>
                <a:cubicBezTo>
                  <a:pt x="765" y="138"/>
                  <a:pt x="752" y="139"/>
                  <a:pt x="751" y="140"/>
                </a:cubicBezTo>
                <a:cubicBezTo>
                  <a:pt x="749" y="140"/>
                  <a:pt x="752" y="144"/>
                  <a:pt x="749" y="144"/>
                </a:cubicBezTo>
                <a:cubicBezTo>
                  <a:pt x="747" y="144"/>
                  <a:pt x="749" y="139"/>
                  <a:pt x="748" y="136"/>
                </a:cubicBezTo>
                <a:cubicBezTo>
                  <a:pt x="748" y="133"/>
                  <a:pt x="744" y="133"/>
                  <a:pt x="744" y="135"/>
                </a:cubicBezTo>
                <a:cubicBezTo>
                  <a:pt x="745" y="137"/>
                  <a:pt x="738" y="138"/>
                  <a:pt x="736" y="136"/>
                </a:cubicBezTo>
                <a:cubicBezTo>
                  <a:pt x="734" y="135"/>
                  <a:pt x="731" y="133"/>
                  <a:pt x="727" y="131"/>
                </a:cubicBezTo>
                <a:cubicBezTo>
                  <a:pt x="722" y="130"/>
                  <a:pt x="716" y="135"/>
                  <a:pt x="717" y="137"/>
                </a:cubicBezTo>
                <a:cubicBezTo>
                  <a:pt x="719" y="138"/>
                  <a:pt x="722" y="137"/>
                  <a:pt x="722" y="138"/>
                </a:cubicBezTo>
                <a:cubicBezTo>
                  <a:pt x="723" y="140"/>
                  <a:pt x="713" y="139"/>
                  <a:pt x="713" y="141"/>
                </a:cubicBezTo>
                <a:cubicBezTo>
                  <a:pt x="713" y="142"/>
                  <a:pt x="703" y="145"/>
                  <a:pt x="700" y="145"/>
                </a:cubicBezTo>
                <a:cubicBezTo>
                  <a:pt x="692" y="146"/>
                  <a:pt x="691" y="146"/>
                  <a:pt x="687" y="149"/>
                </a:cubicBezTo>
                <a:cubicBezTo>
                  <a:pt x="683" y="152"/>
                  <a:pt x="686" y="146"/>
                  <a:pt x="689" y="144"/>
                </a:cubicBezTo>
                <a:cubicBezTo>
                  <a:pt x="692" y="141"/>
                  <a:pt x="695" y="142"/>
                  <a:pt x="697" y="140"/>
                </a:cubicBezTo>
                <a:cubicBezTo>
                  <a:pt x="698" y="137"/>
                  <a:pt x="701" y="138"/>
                  <a:pt x="705" y="137"/>
                </a:cubicBezTo>
                <a:cubicBezTo>
                  <a:pt x="710" y="136"/>
                  <a:pt x="710" y="134"/>
                  <a:pt x="712" y="133"/>
                </a:cubicBezTo>
                <a:cubicBezTo>
                  <a:pt x="714" y="132"/>
                  <a:pt x="719" y="130"/>
                  <a:pt x="720" y="128"/>
                </a:cubicBezTo>
                <a:cubicBezTo>
                  <a:pt x="721" y="125"/>
                  <a:pt x="732" y="122"/>
                  <a:pt x="734" y="122"/>
                </a:cubicBezTo>
                <a:cubicBezTo>
                  <a:pt x="736" y="122"/>
                  <a:pt x="737" y="118"/>
                  <a:pt x="738" y="118"/>
                </a:cubicBezTo>
                <a:cubicBezTo>
                  <a:pt x="739" y="118"/>
                  <a:pt x="745" y="115"/>
                  <a:pt x="747" y="114"/>
                </a:cubicBezTo>
                <a:cubicBezTo>
                  <a:pt x="750" y="113"/>
                  <a:pt x="751" y="111"/>
                  <a:pt x="751" y="109"/>
                </a:cubicBezTo>
                <a:cubicBezTo>
                  <a:pt x="751" y="107"/>
                  <a:pt x="748" y="108"/>
                  <a:pt x="748" y="106"/>
                </a:cubicBezTo>
                <a:cubicBezTo>
                  <a:pt x="747" y="105"/>
                  <a:pt x="749" y="106"/>
                  <a:pt x="752" y="105"/>
                </a:cubicBezTo>
                <a:cubicBezTo>
                  <a:pt x="754" y="104"/>
                  <a:pt x="752" y="101"/>
                  <a:pt x="750" y="101"/>
                </a:cubicBezTo>
                <a:cubicBezTo>
                  <a:pt x="748" y="102"/>
                  <a:pt x="751" y="99"/>
                  <a:pt x="749" y="97"/>
                </a:cubicBezTo>
                <a:cubicBezTo>
                  <a:pt x="747" y="95"/>
                  <a:pt x="744" y="99"/>
                  <a:pt x="744" y="96"/>
                </a:cubicBezTo>
                <a:cubicBezTo>
                  <a:pt x="744" y="94"/>
                  <a:pt x="743" y="91"/>
                  <a:pt x="742" y="90"/>
                </a:cubicBezTo>
                <a:cubicBezTo>
                  <a:pt x="741" y="88"/>
                  <a:pt x="738" y="92"/>
                  <a:pt x="735" y="90"/>
                </a:cubicBezTo>
                <a:cubicBezTo>
                  <a:pt x="732" y="88"/>
                  <a:pt x="723" y="86"/>
                  <a:pt x="723" y="87"/>
                </a:cubicBezTo>
                <a:cubicBezTo>
                  <a:pt x="723" y="88"/>
                  <a:pt x="719" y="86"/>
                  <a:pt x="718" y="87"/>
                </a:cubicBezTo>
                <a:cubicBezTo>
                  <a:pt x="717" y="88"/>
                  <a:pt x="711" y="88"/>
                  <a:pt x="708" y="87"/>
                </a:cubicBezTo>
                <a:cubicBezTo>
                  <a:pt x="706" y="86"/>
                  <a:pt x="703" y="88"/>
                  <a:pt x="703" y="90"/>
                </a:cubicBezTo>
                <a:cubicBezTo>
                  <a:pt x="703" y="92"/>
                  <a:pt x="695" y="91"/>
                  <a:pt x="693" y="91"/>
                </a:cubicBezTo>
                <a:cubicBezTo>
                  <a:pt x="692" y="91"/>
                  <a:pt x="699" y="84"/>
                  <a:pt x="699" y="83"/>
                </a:cubicBezTo>
                <a:cubicBezTo>
                  <a:pt x="699" y="82"/>
                  <a:pt x="686" y="84"/>
                  <a:pt x="686" y="82"/>
                </a:cubicBezTo>
                <a:cubicBezTo>
                  <a:pt x="685" y="81"/>
                  <a:pt x="679" y="81"/>
                  <a:pt x="676" y="81"/>
                </a:cubicBezTo>
                <a:cubicBezTo>
                  <a:pt x="674" y="81"/>
                  <a:pt x="676" y="80"/>
                  <a:pt x="679" y="80"/>
                </a:cubicBezTo>
                <a:cubicBezTo>
                  <a:pt x="681" y="80"/>
                  <a:pt x="683" y="78"/>
                  <a:pt x="686" y="77"/>
                </a:cubicBezTo>
                <a:cubicBezTo>
                  <a:pt x="689" y="77"/>
                  <a:pt x="688" y="76"/>
                  <a:pt x="687" y="74"/>
                </a:cubicBezTo>
                <a:cubicBezTo>
                  <a:pt x="686" y="72"/>
                  <a:pt x="683" y="73"/>
                  <a:pt x="680" y="72"/>
                </a:cubicBezTo>
                <a:cubicBezTo>
                  <a:pt x="678" y="72"/>
                  <a:pt x="674" y="70"/>
                  <a:pt x="672" y="70"/>
                </a:cubicBezTo>
                <a:cubicBezTo>
                  <a:pt x="669" y="70"/>
                  <a:pt x="667" y="72"/>
                  <a:pt x="661" y="73"/>
                </a:cubicBezTo>
                <a:cubicBezTo>
                  <a:pt x="656" y="74"/>
                  <a:pt x="655" y="78"/>
                  <a:pt x="652" y="79"/>
                </a:cubicBezTo>
                <a:cubicBezTo>
                  <a:pt x="649" y="81"/>
                  <a:pt x="644" y="86"/>
                  <a:pt x="647" y="86"/>
                </a:cubicBezTo>
                <a:cubicBezTo>
                  <a:pt x="649" y="87"/>
                  <a:pt x="648" y="88"/>
                  <a:pt x="648" y="90"/>
                </a:cubicBezTo>
                <a:cubicBezTo>
                  <a:pt x="649" y="91"/>
                  <a:pt x="647" y="92"/>
                  <a:pt x="644" y="91"/>
                </a:cubicBezTo>
                <a:cubicBezTo>
                  <a:pt x="641" y="91"/>
                  <a:pt x="632" y="91"/>
                  <a:pt x="632" y="93"/>
                </a:cubicBezTo>
                <a:cubicBezTo>
                  <a:pt x="632" y="95"/>
                  <a:pt x="637" y="96"/>
                  <a:pt x="637" y="97"/>
                </a:cubicBezTo>
                <a:cubicBezTo>
                  <a:pt x="637" y="98"/>
                  <a:pt x="633" y="97"/>
                  <a:pt x="631" y="96"/>
                </a:cubicBezTo>
                <a:cubicBezTo>
                  <a:pt x="629" y="95"/>
                  <a:pt x="625" y="95"/>
                  <a:pt x="624" y="97"/>
                </a:cubicBezTo>
                <a:cubicBezTo>
                  <a:pt x="623" y="99"/>
                  <a:pt x="620" y="99"/>
                  <a:pt x="619" y="98"/>
                </a:cubicBezTo>
                <a:cubicBezTo>
                  <a:pt x="618" y="98"/>
                  <a:pt x="615" y="99"/>
                  <a:pt x="613" y="99"/>
                </a:cubicBezTo>
                <a:cubicBezTo>
                  <a:pt x="612" y="98"/>
                  <a:pt x="617" y="95"/>
                  <a:pt x="616" y="94"/>
                </a:cubicBezTo>
                <a:cubicBezTo>
                  <a:pt x="614" y="93"/>
                  <a:pt x="609" y="94"/>
                  <a:pt x="608" y="96"/>
                </a:cubicBezTo>
                <a:cubicBezTo>
                  <a:pt x="607" y="98"/>
                  <a:pt x="604" y="95"/>
                  <a:pt x="603" y="95"/>
                </a:cubicBezTo>
                <a:cubicBezTo>
                  <a:pt x="601" y="96"/>
                  <a:pt x="600" y="97"/>
                  <a:pt x="597" y="98"/>
                </a:cubicBezTo>
                <a:cubicBezTo>
                  <a:pt x="595" y="99"/>
                  <a:pt x="591" y="97"/>
                  <a:pt x="590" y="99"/>
                </a:cubicBezTo>
                <a:cubicBezTo>
                  <a:pt x="589" y="101"/>
                  <a:pt x="594" y="101"/>
                  <a:pt x="595" y="102"/>
                </a:cubicBezTo>
                <a:cubicBezTo>
                  <a:pt x="595" y="103"/>
                  <a:pt x="582" y="103"/>
                  <a:pt x="581" y="104"/>
                </a:cubicBezTo>
                <a:cubicBezTo>
                  <a:pt x="581" y="105"/>
                  <a:pt x="576" y="105"/>
                  <a:pt x="571" y="105"/>
                </a:cubicBezTo>
                <a:cubicBezTo>
                  <a:pt x="566" y="106"/>
                  <a:pt x="568" y="108"/>
                  <a:pt x="564" y="109"/>
                </a:cubicBezTo>
                <a:cubicBezTo>
                  <a:pt x="559" y="110"/>
                  <a:pt x="557" y="110"/>
                  <a:pt x="556" y="112"/>
                </a:cubicBezTo>
                <a:cubicBezTo>
                  <a:pt x="555" y="114"/>
                  <a:pt x="551" y="115"/>
                  <a:pt x="550" y="113"/>
                </a:cubicBezTo>
                <a:cubicBezTo>
                  <a:pt x="548" y="111"/>
                  <a:pt x="544" y="114"/>
                  <a:pt x="547" y="114"/>
                </a:cubicBezTo>
                <a:cubicBezTo>
                  <a:pt x="549" y="114"/>
                  <a:pt x="547" y="116"/>
                  <a:pt x="545" y="116"/>
                </a:cubicBezTo>
                <a:cubicBezTo>
                  <a:pt x="544" y="115"/>
                  <a:pt x="540" y="118"/>
                  <a:pt x="542" y="118"/>
                </a:cubicBezTo>
                <a:cubicBezTo>
                  <a:pt x="545" y="118"/>
                  <a:pt x="546" y="119"/>
                  <a:pt x="545" y="121"/>
                </a:cubicBezTo>
                <a:cubicBezTo>
                  <a:pt x="544" y="122"/>
                  <a:pt x="539" y="119"/>
                  <a:pt x="538" y="120"/>
                </a:cubicBezTo>
                <a:cubicBezTo>
                  <a:pt x="537" y="122"/>
                  <a:pt x="540" y="123"/>
                  <a:pt x="542" y="123"/>
                </a:cubicBezTo>
                <a:cubicBezTo>
                  <a:pt x="544" y="123"/>
                  <a:pt x="545" y="124"/>
                  <a:pt x="546" y="126"/>
                </a:cubicBezTo>
                <a:cubicBezTo>
                  <a:pt x="546" y="127"/>
                  <a:pt x="541" y="125"/>
                  <a:pt x="540" y="126"/>
                </a:cubicBezTo>
                <a:cubicBezTo>
                  <a:pt x="539" y="127"/>
                  <a:pt x="540" y="128"/>
                  <a:pt x="543" y="128"/>
                </a:cubicBezTo>
                <a:cubicBezTo>
                  <a:pt x="545" y="128"/>
                  <a:pt x="543" y="129"/>
                  <a:pt x="545" y="131"/>
                </a:cubicBezTo>
                <a:cubicBezTo>
                  <a:pt x="545" y="131"/>
                  <a:pt x="546" y="131"/>
                  <a:pt x="546" y="131"/>
                </a:cubicBezTo>
                <a:cubicBezTo>
                  <a:pt x="547" y="133"/>
                  <a:pt x="545" y="133"/>
                  <a:pt x="545" y="135"/>
                </a:cubicBezTo>
                <a:cubicBezTo>
                  <a:pt x="545" y="136"/>
                  <a:pt x="543" y="137"/>
                  <a:pt x="543" y="135"/>
                </a:cubicBezTo>
                <a:cubicBezTo>
                  <a:pt x="543" y="134"/>
                  <a:pt x="536" y="134"/>
                  <a:pt x="535" y="135"/>
                </a:cubicBezTo>
                <a:cubicBezTo>
                  <a:pt x="534" y="137"/>
                  <a:pt x="533" y="138"/>
                  <a:pt x="531" y="136"/>
                </a:cubicBezTo>
                <a:cubicBezTo>
                  <a:pt x="530" y="135"/>
                  <a:pt x="525" y="137"/>
                  <a:pt x="519" y="137"/>
                </a:cubicBezTo>
                <a:cubicBezTo>
                  <a:pt x="513" y="137"/>
                  <a:pt x="501" y="138"/>
                  <a:pt x="498" y="139"/>
                </a:cubicBezTo>
                <a:cubicBezTo>
                  <a:pt x="496" y="140"/>
                  <a:pt x="493" y="144"/>
                  <a:pt x="496" y="147"/>
                </a:cubicBezTo>
                <a:cubicBezTo>
                  <a:pt x="498" y="150"/>
                  <a:pt x="496" y="151"/>
                  <a:pt x="496" y="152"/>
                </a:cubicBezTo>
                <a:cubicBezTo>
                  <a:pt x="496" y="154"/>
                  <a:pt x="503" y="158"/>
                  <a:pt x="507" y="158"/>
                </a:cubicBezTo>
                <a:cubicBezTo>
                  <a:pt x="511" y="159"/>
                  <a:pt x="514" y="163"/>
                  <a:pt x="511" y="166"/>
                </a:cubicBezTo>
                <a:cubicBezTo>
                  <a:pt x="509" y="169"/>
                  <a:pt x="502" y="165"/>
                  <a:pt x="498" y="162"/>
                </a:cubicBezTo>
                <a:cubicBezTo>
                  <a:pt x="493" y="158"/>
                  <a:pt x="483" y="157"/>
                  <a:pt x="479" y="157"/>
                </a:cubicBezTo>
                <a:cubicBezTo>
                  <a:pt x="476" y="157"/>
                  <a:pt x="478" y="154"/>
                  <a:pt x="474" y="154"/>
                </a:cubicBezTo>
                <a:cubicBezTo>
                  <a:pt x="469" y="154"/>
                  <a:pt x="465" y="158"/>
                  <a:pt x="468" y="158"/>
                </a:cubicBezTo>
                <a:cubicBezTo>
                  <a:pt x="471" y="158"/>
                  <a:pt x="473" y="158"/>
                  <a:pt x="472" y="159"/>
                </a:cubicBezTo>
                <a:cubicBezTo>
                  <a:pt x="470" y="161"/>
                  <a:pt x="473" y="160"/>
                  <a:pt x="476" y="162"/>
                </a:cubicBezTo>
                <a:cubicBezTo>
                  <a:pt x="480" y="163"/>
                  <a:pt x="473" y="166"/>
                  <a:pt x="469" y="163"/>
                </a:cubicBezTo>
                <a:cubicBezTo>
                  <a:pt x="466" y="161"/>
                  <a:pt x="462" y="163"/>
                  <a:pt x="461" y="165"/>
                </a:cubicBezTo>
                <a:cubicBezTo>
                  <a:pt x="460" y="167"/>
                  <a:pt x="465" y="172"/>
                  <a:pt x="471" y="173"/>
                </a:cubicBezTo>
                <a:cubicBezTo>
                  <a:pt x="478" y="174"/>
                  <a:pt x="476" y="176"/>
                  <a:pt x="479" y="177"/>
                </a:cubicBezTo>
                <a:cubicBezTo>
                  <a:pt x="482" y="178"/>
                  <a:pt x="480" y="179"/>
                  <a:pt x="478" y="180"/>
                </a:cubicBezTo>
                <a:cubicBezTo>
                  <a:pt x="476" y="180"/>
                  <a:pt x="471" y="177"/>
                  <a:pt x="468" y="175"/>
                </a:cubicBezTo>
                <a:cubicBezTo>
                  <a:pt x="465" y="173"/>
                  <a:pt x="456" y="176"/>
                  <a:pt x="455" y="174"/>
                </a:cubicBezTo>
                <a:cubicBezTo>
                  <a:pt x="453" y="172"/>
                  <a:pt x="456" y="170"/>
                  <a:pt x="454" y="168"/>
                </a:cubicBezTo>
                <a:cubicBezTo>
                  <a:pt x="452" y="167"/>
                  <a:pt x="454" y="164"/>
                  <a:pt x="456" y="160"/>
                </a:cubicBezTo>
                <a:cubicBezTo>
                  <a:pt x="458" y="157"/>
                  <a:pt x="456" y="151"/>
                  <a:pt x="453" y="150"/>
                </a:cubicBezTo>
                <a:cubicBezTo>
                  <a:pt x="450" y="150"/>
                  <a:pt x="450" y="153"/>
                  <a:pt x="450" y="154"/>
                </a:cubicBezTo>
                <a:cubicBezTo>
                  <a:pt x="451" y="155"/>
                  <a:pt x="451" y="159"/>
                  <a:pt x="448" y="162"/>
                </a:cubicBezTo>
                <a:cubicBezTo>
                  <a:pt x="446" y="165"/>
                  <a:pt x="439" y="165"/>
                  <a:pt x="439" y="167"/>
                </a:cubicBezTo>
                <a:cubicBezTo>
                  <a:pt x="439" y="169"/>
                  <a:pt x="434" y="171"/>
                  <a:pt x="436" y="172"/>
                </a:cubicBezTo>
                <a:cubicBezTo>
                  <a:pt x="437" y="174"/>
                  <a:pt x="444" y="181"/>
                  <a:pt x="445" y="183"/>
                </a:cubicBezTo>
                <a:cubicBezTo>
                  <a:pt x="446" y="185"/>
                  <a:pt x="439" y="193"/>
                  <a:pt x="440" y="197"/>
                </a:cubicBezTo>
                <a:cubicBezTo>
                  <a:pt x="441" y="201"/>
                  <a:pt x="439" y="203"/>
                  <a:pt x="440" y="205"/>
                </a:cubicBezTo>
                <a:cubicBezTo>
                  <a:pt x="442" y="207"/>
                  <a:pt x="445" y="205"/>
                  <a:pt x="447" y="206"/>
                </a:cubicBezTo>
                <a:cubicBezTo>
                  <a:pt x="448" y="207"/>
                  <a:pt x="452" y="205"/>
                  <a:pt x="456" y="204"/>
                </a:cubicBezTo>
                <a:cubicBezTo>
                  <a:pt x="460" y="203"/>
                  <a:pt x="468" y="208"/>
                  <a:pt x="471" y="209"/>
                </a:cubicBezTo>
                <a:cubicBezTo>
                  <a:pt x="474" y="211"/>
                  <a:pt x="473" y="213"/>
                  <a:pt x="474" y="215"/>
                </a:cubicBezTo>
                <a:cubicBezTo>
                  <a:pt x="476" y="218"/>
                  <a:pt x="471" y="218"/>
                  <a:pt x="471" y="221"/>
                </a:cubicBezTo>
                <a:cubicBezTo>
                  <a:pt x="471" y="225"/>
                  <a:pt x="480" y="226"/>
                  <a:pt x="480" y="227"/>
                </a:cubicBezTo>
                <a:cubicBezTo>
                  <a:pt x="480" y="228"/>
                  <a:pt x="474" y="228"/>
                  <a:pt x="471" y="227"/>
                </a:cubicBezTo>
                <a:cubicBezTo>
                  <a:pt x="468" y="226"/>
                  <a:pt x="468" y="222"/>
                  <a:pt x="467" y="222"/>
                </a:cubicBezTo>
                <a:cubicBezTo>
                  <a:pt x="466" y="221"/>
                  <a:pt x="469" y="218"/>
                  <a:pt x="469" y="216"/>
                </a:cubicBezTo>
                <a:cubicBezTo>
                  <a:pt x="469" y="213"/>
                  <a:pt x="466" y="212"/>
                  <a:pt x="465" y="211"/>
                </a:cubicBezTo>
                <a:cubicBezTo>
                  <a:pt x="464" y="209"/>
                  <a:pt x="462" y="207"/>
                  <a:pt x="460" y="207"/>
                </a:cubicBezTo>
                <a:cubicBezTo>
                  <a:pt x="458" y="208"/>
                  <a:pt x="450" y="208"/>
                  <a:pt x="448" y="211"/>
                </a:cubicBezTo>
                <a:cubicBezTo>
                  <a:pt x="445" y="213"/>
                  <a:pt x="448" y="219"/>
                  <a:pt x="449" y="222"/>
                </a:cubicBezTo>
                <a:cubicBezTo>
                  <a:pt x="451" y="225"/>
                  <a:pt x="442" y="229"/>
                  <a:pt x="443" y="231"/>
                </a:cubicBezTo>
                <a:cubicBezTo>
                  <a:pt x="443" y="234"/>
                  <a:pt x="440" y="235"/>
                  <a:pt x="437" y="237"/>
                </a:cubicBezTo>
                <a:cubicBezTo>
                  <a:pt x="433" y="239"/>
                  <a:pt x="429" y="240"/>
                  <a:pt x="429" y="243"/>
                </a:cubicBezTo>
                <a:cubicBezTo>
                  <a:pt x="429" y="246"/>
                  <a:pt x="425" y="245"/>
                  <a:pt x="422" y="243"/>
                </a:cubicBezTo>
                <a:cubicBezTo>
                  <a:pt x="420" y="242"/>
                  <a:pt x="416" y="244"/>
                  <a:pt x="413" y="244"/>
                </a:cubicBezTo>
                <a:cubicBezTo>
                  <a:pt x="409" y="244"/>
                  <a:pt x="409" y="241"/>
                  <a:pt x="406" y="242"/>
                </a:cubicBezTo>
                <a:cubicBezTo>
                  <a:pt x="403" y="243"/>
                  <a:pt x="402" y="240"/>
                  <a:pt x="402" y="238"/>
                </a:cubicBezTo>
                <a:cubicBezTo>
                  <a:pt x="403" y="236"/>
                  <a:pt x="406" y="238"/>
                  <a:pt x="407" y="239"/>
                </a:cubicBezTo>
                <a:cubicBezTo>
                  <a:pt x="407" y="241"/>
                  <a:pt x="409" y="240"/>
                  <a:pt x="411" y="239"/>
                </a:cubicBezTo>
                <a:cubicBezTo>
                  <a:pt x="414" y="238"/>
                  <a:pt x="413" y="241"/>
                  <a:pt x="416" y="241"/>
                </a:cubicBezTo>
                <a:cubicBezTo>
                  <a:pt x="419" y="241"/>
                  <a:pt x="418" y="239"/>
                  <a:pt x="420" y="239"/>
                </a:cubicBezTo>
                <a:cubicBezTo>
                  <a:pt x="423" y="240"/>
                  <a:pt x="423" y="239"/>
                  <a:pt x="422" y="237"/>
                </a:cubicBezTo>
                <a:cubicBezTo>
                  <a:pt x="421" y="236"/>
                  <a:pt x="424" y="235"/>
                  <a:pt x="426" y="234"/>
                </a:cubicBezTo>
                <a:cubicBezTo>
                  <a:pt x="427" y="234"/>
                  <a:pt x="427" y="231"/>
                  <a:pt x="428" y="230"/>
                </a:cubicBezTo>
                <a:cubicBezTo>
                  <a:pt x="430" y="229"/>
                  <a:pt x="429" y="228"/>
                  <a:pt x="430" y="228"/>
                </a:cubicBezTo>
                <a:cubicBezTo>
                  <a:pt x="432" y="227"/>
                  <a:pt x="433" y="225"/>
                  <a:pt x="434" y="225"/>
                </a:cubicBezTo>
                <a:cubicBezTo>
                  <a:pt x="436" y="225"/>
                  <a:pt x="437" y="222"/>
                  <a:pt x="436" y="221"/>
                </a:cubicBezTo>
                <a:cubicBezTo>
                  <a:pt x="435" y="220"/>
                  <a:pt x="436" y="216"/>
                  <a:pt x="438" y="216"/>
                </a:cubicBezTo>
                <a:cubicBezTo>
                  <a:pt x="439" y="215"/>
                  <a:pt x="439" y="214"/>
                  <a:pt x="438" y="213"/>
                </a:cubicBezTo>
                <a:cubicBezTo>
                  <a:pt x="437" y="212"/>
                  <a:pt x="431" y="208"/>
                  <a:pt x="432" y="206"/>
                </a:cubicBezTo>
                <a:cubicBezTo>
                  <a:pt x="432" y="204"/>
                  <a:pt x="431" y="199"/>
                  <a:pt x="431" y="198"/>
                </a:cubicBezTo>
                <a:cubicBezTo>
                  <a:pt x="432" y="196"/>
                  <a:pt x="432" y="192"/>
                  <a:pt x="431" y="190"/>
                </a:cubicBezTo>
                <a:cubicBezTo>
                  <a:pt x="431" y="188"/>
                  <a:pt x="433" y="186"/>
                  <a:pt x="433" y="182"/>
                </a:cubicBezTo>
                <a:cubicBezTo>
                  <a:pt x="434" y="178"/>
                  <a:pt x="429" y="174"/>
                  <a:pt x="427" y="172"/>
                </a:cubicBezTo>
                <a:cubicBezTo>
                  <a:pt x="424" y="171"/>
                  <a:pt x="426" y="169"/>
                  <a:pt x="429" y="166"/>
                </a:cubicBezTo>
                <a:cubicBezTo>
                  <a:pt x="433" y="164"/>
                  <a:pt x="433" y="155"/>
                  <a:pt x="433" y="153"/>
                </a:cubicBezTo>
                <a:cubicBezTo>
                  <a:pt x="433" y="151"/>
                  <a:pt x="426" y="149"/>
                  <a:pt x="423" y="149"/>
                </a:cubicBezTo>
                <a:cubicBezTo>
                  <a:pt x="420" y="150"/>
                  <a:pt x="410" y="149"/>
                  <a:pt x="408" y="149"/>
                </a:cubicBezTo>
                <a:cubicBezTo>
                  <a:pt x="405" y="148"/>
                  <a:pt x="404" y="151"/>
                  <a:pt x="403" y="153"/>
                </a:cubicBezTo>
                <a:cubicBezTo>
                  <a:pt x="402" y="156"/>
                  <a:pt x="399" y="159"/>
                  <a:pt x="398" y="165"/>
                </a:cubicBezTo>
                <a:cubicBezTo>
                  <a:pt x="396" y="170"/>
                  <a:pt x="390" y="172"/>
                  <a:pt x="387" y="173"/>
                </a:cubicBezTo>
                <a:cubicBezTo>
                  <a:pt x="384" y="174"/>
                  <a:pt x="382" y="178"/>
                  <a:pt x="384" y="180"/>
                </a:cubicBezTo>
                <a:cubicBezTo>
                  <a:pt x="385" y="182"/>
                  <a:pt x="387" y="180"/>
                  <a:pt x="388" y="181"/>
                </a:cubicBezTo>
                <a:cubicBezTo>
                  <a:pt x="389" y="182"/>
                  <a:pt x="388" y="187"/>
                  <a:pt x="387" y="187"/>
                </a:cubicBezTo>
                <a:cubicBezTo>
                  <a:pt x="386" y="188"/>
                  <a:pt x="389" y="190"/>
                  <a:pt x="387" y="191"/>
                </a:cubicBezTo>
                <a:cubicBezTo>
                  <a:pt x="385" y="192"/>
                  <a:pt x="383" y="195"/>
                  <a:pt x="384" y="197"/>
                </a:cubicBezTo>
                <a:cubicBezTo>
                  <a:pt x="385" y="198"/>
                  <a:pt x="391" y="199"/>
                  <a:pt x="393" y="200"/>
                </a:cubicBezTo>
                <a:cubicBezTo>
                  <a:pt x="396" y="202"/>
                  <a:pt x="395" y="204"/>
                  <a:pt x="397" y="207"/>
                </a:cubicBezTo>
                <a:cubicBezTo>
                  <a:pt x="399" y="209"/>
                  <a:pt x="401" y="208"/>
                  <a:pt x="402" y="209"/>
                </a:cubicBezTo>
                <a:cubicBezTo>
                  <a:pt x="403" y="211"/>
                  <a:pt x="398" y="217"/>
                  <a:pt x="397" y="217"/>
                </a:cubicBezTo>
                <a:cubicBezTo>
                  <a:pt x="395" y="217"/>
                  <a:pt x="389" y="211"/>
                  <a:pt x="387" y="209"/>
                </a:cubicBezTo>
                <a:cubicBezTo>
                  <a:pt x="385" y="208"/>
                  <a:pt x="378" y="206"/>
                  <a:pt x="374" y="204"/>
                </a:cubicBezTo>
                <a:cubicBezTo>
                  <a:pt x="370" y="202"/>
                  <a:pt x="367" y="202"/>
                  <a:pt x="363" y="199"/>
                </a:cubicBezTo>
                <a:cubicBezTo>
                  <a:pt x="359" y="197"/>
                  <a:pt x="356" y="195"/>
                  <a:pt x="349" y="196"/>
                </a:cubicBezTo>
                <a:cubicBezTo>
                  <a:pt x="341" y="196"/>
                  <a:pt x="336" y="194"/>
                  <a:pt x="334" y="194"/>
                </a:cubicBezTo>
                <a:cubicBezTo>
                  <a:pt x="331" y="195"/>
                  <a:pt x="332" y="192"/>
                  <a:pt x="328" y="190"/>
                </a:cubicBezTo>
                <a:cubicBezTo>
                  <a:pt x="324" y="188"/>
                  <a:pt x="321" y="185"/>
                  <a:pt x="318" y="187"/>
                </a:cubicBezTo>
                <a:cubicBezTo>
                  <a:pt x="316" y="188"/>
                  <a:pt x="317" y="193"/>
                  <a:pt x="321" y="193"/>
                </a:cubicBezTo>
                <a:cubicBezTo>
                  <a:pt x="324" y="194"/>
                  <a:pt x="322" y="196"/>
                  <a:pt x="326" y="196"/>
                </a:cubicBezTo>
                <a:cubicBezTo>
                  <a:pt x="330" y="195"/>
                  <a:pt x="332" y="197"/>
                  <a:pt x="332" y="199"/>
                </a:cubicBezTo>
                <a:cubicBezTo>
                  <a:pt x="331" y="202"/>
                  <a:pt x="333" y="204"/>
                  <a:pt x="335" y="206"/>
                </a:cubicBezTo>
                <a:cubicBezTo>
                  <a:pt x="337" y="208"/>
                  <a:pt x="336" y="210"/>
                  <a:pt x="333" y="210"/>
                </a:cubicBezTo>
                <a:cubicBezTo>
                  <a:pt x="330" y="210"/>
                  <a:pt x="326" y="211"/>
                  <a:pt x="327" y="213"/>
                </a:cubicBezTo>
                <a:cubicBezTo>
                  <a:pt x="329" y="215"/>
                  <a:pt x="326" y="216"/>
                  <a:pt x="323" y="215"/>
                </a:cubicBezTo>
                <a:cubicBezTo>
                  <a:pt x="320" y="214"/>
                  <a:pt x="322" y="211"/>
                  <a:pt x="323" y="210"/>
                </a:cubicBezTo>
                <a:cubicBezTo>
                  <a:pt x="324" y="209"/>
                  <a:pt x="320" y="207"/>
                  <a:pt x="318" y="206"/>
                </a:cubicBezTo>
                <a:cubicBezTo>
                  <a:pt x="316" y="206"/>
                  <a:pt x="308" y="212"/>
                  <a:pt x="306" y="213"/>
                </a:cubicBezTo>
                <a:cubicBezTo>
                  <a:pt x="304" y="213"/>
                  <a:pt x="298" y="211"/>
                  <a:pt x="292" y="213"/>
                </a:cubicBezTo>
                <a:cubicBezTo>
                  <a:pt x="287" y="214"/>
                  <a:pt x="287" y="218"/>
                  <a:pt x="285" y="218"/>
                </a:cubicBezTo>
                <a:cubicBezTo>
                  <a:pt x="283" y="218"/>
                  <a:pt x="276" y="219"/>
                  <a:pt x="274" y="217"/>
                </a:cubicBezTo>
                <a:cubicBezTo>
                  <a:pt x="272" y="216"/>
                  <a:pt x="274" y="215"/>
                  <a:pt x="276" y="215"/>
                </a:cubicBezTo>
                <a:cubicBezTo>
                  <a:pt x="279" y="215"/>
                  <a:pt x="279" y="214"/>
                  <a:pt x="278" y="213"/>
                </a:cubicBezTo>
                <a:cubicBezTo>
                  <a:pt x="277" y="211"/>
                  <a:pt x="280" y="208"/>
                  <a:pt x="280" y="207"/>
                </a:cubicBezTo>
                <a:cubicBezTo>
                  <a:pt x="280" y="206"/>
                  <a:pt x="270" y="209"/>
                  <a:pt x="269" y="210"/>
                </a:cubicBezTo>
                <a:cubicBezTo>
                  <a:pt x="267" y="212"/>
                  <a:pt x="269" y="214"/>
                  <a:pt x="267" y="215"/>
                </a:cubicBezTo>
                <a:cubicBezTo>
                  <a:pt x="266" y="216"/>
                  <a:pt x="266" y="213"/>
                  <a:pt x="264" y="213"/>
                </a:cubicBezTo>
                <a:cubicBezTo>
                  <a:pt x="262" y="212"/>
                  <a:pt x="248" y="215"/>
                  <a:pt x="245" y="218"/>
                </a:cubicBezTo>
                <a:cubicBezTo>
                  <a:pt x="243" y="221"/>
                  <a:pt x="238" y="221"/>
                  <a:pt x="238" y="223"/>
                </a:cubicBezTo>
                <a:cubicBezTo>
                  <a:pt x="238" y="225"/>
                  <a:pt x="231" y="225"/>
                  <a:pt x="229" y="226"/>
                </a:cubicBezTo>
                <a:cubicBezTo>
                  <a:pt x="226" y="227"/>
                  <a:pt x="228" y="232"/>
                  <a:pt x="227" y="234"/>
                </a:cubicBezTo>
                <a:cubicBezTo>
                  <a:pt x="226" y="237"/>
                  <a:pt x="216" y="236"/>
                  <a:pt x="213" y="236"/>
                </a:cubicBezTo>
                <a:cubicBezTo>
                  <a:pt x="210" y="236"/>
                  <a:pt x="209" y="230"/>
                  <a:pt x="207" y="230"/>
                </a:cubicBezTo>
                <a:cubicBezTo>
                  <a:pt x="204" y="230"/>
                  <a:pt x="206" y="226"/>
                  <a:pt x="207" y="225"/>
                </a:cubicBezTo>
                <a:cubicBezTo>
                  <a:pt x="207" y="223"/>
                  <a:pt x="209" y="225"/>
                  <a:pt x="212" y="223"/>
                </a:cubicBezTo>
                <a:cubicBezTo>
                  <a:pt x="215" y="221"/>
                  <a:pt x="218" y="224"/>
                  <a:pt x="219" y="222"/>
                </a:cubicBezTo>
                <a:cubicBezTo>
                  <a:pt x="221" y="221"/>
                  <a:pt x="215" y="218"/>
                  <a:pt x="214" y="215"/>
                </a:cubicBezTo>
                <a:cubicBezTo>
                  <a:pt x="214" y="212"/>
                  <a:pt x="208" y="211"/>
                  <a:pt x="204" y="212"/>
                </a:cubicBezTo>
                <a:cubicBezTo>
                  <a:pt x="201" y="213"/>
                  <a:pt x="197" y="212"/>
                  <a:pt x="194" y="211"/>
                </a:cubicBezTo>
                <a:cubicBezTo>
                  <a:pt x="192" y="209"/>
                  <a:pt x="192" y="213"/>
                  <a:pt x="196" y="214"/>
                </a:cubicBezTo>
                <a:cubicBezTo>
                  <a:pt x="199" y="215"/>
                  <a:pt x="197" y="218"/>
                  <a:pt x="198" y="219"/>
                </a:cubicBezTo>
                <a:cubicBezTo>
                  <a:pt x="199" y="221"/>
                  <a:pt x="197" y="225"/>
                  <a:pt x="195" y="228"/>
                </a:cubicBezTo>
                <a:cubicBezTo>
                  <a:pt x="193" y="231"/>
                  <a:pt x="194" y="231"/>
                  <a:pt x="198" y="231"/>
                </a:cubicBezTo>
                <a:cubicBezTo>
                  <a:pt x="201" y="231"/>
                  <a:pt x="201" y="235"/>
                  <a:pt x="201" y="238"/>
                </a:cubicBezTo>
                <a:cubicBezTo>
                  <a:pt x="201" y="241"/>
                  <a:pt x="198" y="242"/>
                  <a:pt x="198" y="244"/>
                </a:cubicBezTo>
                <a:cubicBezTo>
                  <a:pt x="198" y="247"/>
                  <a:pt x="195" y="243"/>
                  <a:pt x="195" y="244"/>
                </a:cubicBezTo>
                <a:cubicBezTo>
                  <a:pt x="194" y="245"/>
                  <a:pt x="193" y="244"/>
                  <a:pt x="192" y="242"/>
                </a:cubicBezTo>
                <a:cubicBezTo>
                  <a:pt x="192" y="240"/>
                  <a:pt x="187" y="241"/>
                  <a:pt x="184" y="240"/>
                </a:cubicBezTo>
                <a:cubicBezTo>
                  <a:pt x="181" y="240"/>
                  <a:pt x="180" y="241"/>
                  <a:pt x="179" y="243"/>
                </a:cubicBezTo>
                <a:cubicBezTo>
                  <a:pt x="178" y="245"/>
                  <a:pt x="174" y="246"/>
                  <a:pt x="172" y="246"/>
                </a:cubicBezTo>
                <a:cubicBezTo>
                  <a:pt x="170" y="246"/>
                  <a:pt x="166" y="250"/>
                  <a:pt x="164" y="252"/>
                </a:cubicBezTo>
                <a:cubicBezTo>
                  <a:pt x="162" y="253"/>
                  <a:pt x="162" y="256"/>
                  <a:pt x="165" y="259"/>
                </a:cubicBezTo>
                <a:cubicBezTo>
                  <a:pt x="168" y="261"/>
                  <a:pt x="168" y="263"/>
                  <a:pt x="168" y="265"/>
                </a:cubicBezTo>
                <a:cubicBezTo>
                  <a:pt x="168" y="266"/>
                  <a:pt x="160" y="266"/>
                  <a:pt x="158" y="264"/>
                </a:cubicBezTo>
                <a:cubicBezTo>
                  <a:pt x="157" y="263"/>
                  <a:pt x="152" y="262"/>
                  <a:pt x="150" y="262"/>
                </a:cubicBezTo>
                <a:cubicBezTo>
                  <a:pt x="148" y="263"/>
                  <a:pt x="143" y="257"/>
                  <a:pt x="141" y="257"/>
                </a:cubicBezTo>
                <a:cubicBezTo>
                  <a:pt x="138" y="257"/>
                  <a:pt x="137" y="260"/>
                  <a:pt x="136" y="261"/>
                </a:cubicBezTo>
                <a:cubicBezTo>
                  <a:pt x="135" y="263"/>
                  <a:pt x="137" y="263"/>
                  <a:pt x="138" y="266"/>
                </a:cubicBezTo>
                <a:cubicBezTo>
                  <a:pt x="140" y="269"/>
                  <a:pt x="144" y="269"/>
                  <a:pt x="146" y="269"/>
                </a:cubicBezTo>
                <a:cubicBezTo>
                  <a:pt x="148" y="269"/>
                  <a:pt x="148" y="272"/>
                  <a:pt x="147" y="274"/>
                </a:cubicBezTo>
                <a:cubicBezTo>
                  <a:pt x="146" y="275"/>
                  <a:pt x="142" y="276"/>
                  <a:pt x="141" y="275"/>
                </a:cubicBezTo>
                <a:cubicBezTo>
                  <a:pt x="140" y="273"/>
                  <a:pt x="135" y="275"/>
                  <a:pt x="135" y="273"/>
                </a:cubicBezTo>
                <a:cubicBezTo>
                  <a:pt x="134" y="271"/>
                  <a:pt x="131" y="268"/>
                  <a:pt x="127" y="269"/>
                </a:cubicBezTo>
                <a:cubicBezTo>
                  <a:pt x="123" y="269"/>
                  <a:pt x="123" y="267"/>
                  <a:pt x="123" y="264"/>
                </a:cubicBezTo>
                <a:cubicBezTo>
                  <a:pt x="123" y="261"/>
                  <a:pt x="121" y="259"/>
                  <a:pt x="121" y="258"/>
                </a:cubicBezTo>
                <a:cubicBezTo>
                  <a:pt x="121" y="257"/>
                  <a:pt x="119" y="254"/>
                  <a:pt x="121" y="253"/>
                </a:cubicBezTo>
                <a:cubicBezTo>
                  <a:pt x="123" y="252"/>
                  <a:pt x="122" y="250"/>
                  <a:pt x="122" y="248"/>
                </a:cubicBezTo>
                <a:cubicBezTo>
                  <a:pt x="122" y="246"/>
                  <a:pt x="119" y="243"/>
                  <a:pt x="116" y="243"/>
                </a:cubicBezTo>
                <a:cubicBezTo>
                  <a:pt x="113" y="243"/>
                  <a:pt x="113" y="240"/>
                  <a:pt x="111" y="240"/>
                </a:cubicBezTo>
                <a:cubicBezTo>
                  <a:pt x="108" y="239"/>
                  <a:pt x="103" y="235"/>
                  <a:pt x="103" y="233"/>
                </a:cubicBezTo>
                <a:cubicBezTo>
                  <a:pt x="103" y="231"/>
                  <a:pt x="99" y="231"/>
                  <a:pt x="100" y="230"/>
                </a:cubicBezTo>
                <a:cubicBezTo>
                  <a:pt x="101" y="230"/>
                  <a:pt x="104" y="231"/>
                  <a:pt x="107" y="233"/>
                </a:cubicBezTo>
                <a:cubicBezTo>
                  <a:pt x="109" y="235"/>
                  <a:pt x="112" y="237"/>
                  <a:pt x="118" y="238"/>
                </a:cubicBezTo>
                <a:cubicBezTo>
                  <a:pt x="123" y="238"/>
                  <a:pt x="126" y="241"/>
                  <a:pt x="132" y="242"/>
                </a:cubicBezTo>
                <a:cubicBezTo>
                  <a:pt x="138" y="243"/>
                  <a:pt x="142" y="244"/>
                  <a:pt x="151" y="245"/>
                </a:cubicBezTo>
                <a:cubicBezTo>
                  <a:pt x="160" y="246"/>
                  <a:pt x="171" y="237"/>
                  <a:pt x="174" y="235"/>
                </a:cubicBezTo>
                <a:cubicBezTo>
                  <a:pt x="176" y="232"/>
                  <a:pt x="173" y="227"/>
                  <a:pt x="173" y="225"/>
                </a:cubicBezTo>
                <a:cubicBezTo>
                  <a:pt x="173" y="223"/>
                  <a:pt x="169" y="223"/>
                  <a:pt x="169" y="222"/>
                </a:cubicBezTo>
                <a:cubicBezTo>
                  <a:pt x="168" y="220"/>
                  <a:pt x="165" y="218"/>
                  <a:pt x="162" y="218"/>
                </a:cubicBezTo>
                <a:cubicBezTo>
                  <a:pt x="158" y="218"/>
                  <a:pt x="158" y="214"/>
                  <a:pt x="155" y="214"/>
                </a:cubicBezTo>
                <a:cubicBezTo>
                  <a:pt x="152" y="214"/>
                  <a:pt x="151" y="213"/>
                  <a:pt x="143" y="208"/>
                </a:cubicBezTo>
                <a:cubicBezTo>
                  <a:pt x="136" y="203"/>
                  <a:pt x="126" y="200"/>
                  <a:pt x="125" y="201"/>
                </a:cubicBezTo>
                <a:cubicBezTo>
                  <a:pt x="123" y="202"/>
                  <a:pt x="122" y="202"/>
                  <a:pt x="121" y="200"/>
                </a:cubicBezTo>
                <a:cubicBezTo>
                  <a:pt x="119" y="198"/>
                  <a:pt x="117" y="199"/>
                  <a:pt x="115" y="200"/>
                </a:cubicBezTo>
                <a:cubicBezTo>
                  <a:pt x="113" y="202"/>
                  <a:pt x="111" y="199"/>
                  <a:pt x="107" y="200"/>
                </a:cubicBezTo>
                <a:cubicBezTo>
                  <a:pt x="104" y="201"/>
                  <a:pt x="102" y="198"/>
                  <a:pt x="103" y="197"/>
                </a:cubicBezTo>
                <a:cubicBezTo>
                  <a:pt x="104" y="196"/>
                  <a:pt x="109" y="197"/>
                  <a:pt x="109" y="195"/>
                </a:cubicBezTo>
                <a:cubicBezTo>
                  <a:pt x="109" y="193"/>
                  <a:pt x="107" y="195"/>
                  <a:pt x="103" y="193"/>
                </a:cubicBezTo>
                <a:cubicBezTo>
                  <a:pt x="100" y="191"/>
                  <a:pt x="98" y="192"/>
                  <a:pt x="98" y="194"/>
                </a:cubicBezTo>
                <a:cubicBezTo>
                  <a:pt x="97" y="196"/>
                  <a:pt x="94" y="195"/>
                  <a:pt x="93" y="194"/>
                </a:cubicBezTo>
                <a:cubicBezTo>
                  <a:pt x="93" y="194"/>
                  <a:pt x="92" y="194"/>
                  <a:pt x="92" y="193"/>
                </a:cubicBezTo>
                <a:cubicBezTo>
                  <a:pt x="92" y="196"/>
                  <a:pt x="90" y="197"/>
                  <a:pt x="88" y="196"/>
                </a:cubicBezTo>
                <a:cubicBezTo>
                  <a:pt x="86" y="196"/>
                  <a:pt x="84" y="199"/>
                  <a:pt x="82" y="199"/>
                </a:cubicBezTo>
                <a:cubicBezTo>
                  <a:pt x="79" y="199"/>
                  <a:pt x="77" y="202"/>
                  <a:pt x="76" y="204"/>
                </a:cubicBezTo>
                <a:cubicBezTo>
                  <a:pt x="76" y="206"/>
                  <a:pt x="73" y="205"/>
                  <a:pt x="73" y="207"/>
                </a:cubicBezTo>
                <a:cubicBezTo>
                  <a:pt x="73" y="208"/>
                  <a:pt x="73" y="209"/>
                  <a:pt x="72" y="211"/>
                </a:cubicBezTo>
                <a:cubicBezTo>
                  <a:pt x="71" y="212"/>
                  <a:pt x="72" y="213"/>
                  <a:pt x="73" y="215"/>
                </a:cubicBezTo>
                <a:cubicBezTo>
                  <a:pt x="74" y="218"/>
                  <a:pt x="77" y="218"/>
                  <a:pt x="78" y="218"/>
                </a:cubicBezTo>
                <a:cubicBezTo>
                  <a:pt x="79" y="219"/>
                  <a:pt x="84" y="223"/>
                  <a:pt x="84" y="224"/>
                </a:cubicBezTo>
                <a:cubicBezTo>
                  <a:pt x="84" y="226"/>
                  <a:pt x="80" y="229"/>
                  <a:pt x="79" y="230"/>
                </a:cubicBezTo>
                <a:cubicBezTo>
                  <a:pt x="77" y="231"/>
                  <a:pt x="75" y="233"/>
                  <a:pt x="76" y="235"/>
                </a:cubicBezTo>
                <a:cubicBezTo>
                  <a:pt x="77" y="236"/>
                  <a:pt x="81" y="242"/>
                  <a:pt x="84" y="247"/>
                </a:cubicBezTo>
                <a:cubicBezTo>
                  <a:pt x="87" y="252"/>
                  <a:pt x="83" y="250"/>
                  <a:pt x="81" y="252"/>
                </a:cubicBezTo>
                <a:cubicBezTo>
                  <a:pt x="80" y="254"/>
                  <a:pt x="82" y="257"/>
                  <a:pt x="82" y="258"/>
                </a:cubicBezTo>
                <a:cubicBezTo>
                  <a:pt x="83" y="259"/>
                  <a:pt x="80" y="259"/>
                  <a:pt x="81" y="260"/>
                </a:cubicBezTo>
                <a:cubicBezTo>
                  <a:pt x="81" y="262"/>
                  <a:pt x="84" y="262"/>
                  <a:pt x="85" y="263"/>
                </a:cubicBezTo>
                <a:cubicBezTo>
                  <a:pt x="85" y="264"/>
                  <a:pt x="82" y="265"/>
                  <a:pt x="83" y="267"/>
                </a:cubicBezTo>
                <a:cubicBezTo>
                  <a:pt x="85" y="269"/>
                  <a:pt x="87" y="269"/>
                  <a:pt x="88" y="271"/>
                </a:cubicBezTo>
                <a:cubicBezTo>
                  <a:pt x="88" y="274"/>
                  <a:pt x="82" y="274"/>
                  <a:pt x="83" y="276"/>
                </a:cubicBezTo>
                <a:cubicBezTo>
                  <a:pt x="83" y="278"/>
                  <a:pt x="90" y="280"/>
                  <a:pt x="93" y="284"/>
                </a:cubicBezTo>
                <a:cubicBezTo>
                  <a:pt x="96" y="287"/>
                  <a:pt x="96" y="288"/>
                  <a:pt x="95" y="290"/>
                </a:cubicBezTo>
                <a:cubicBezTo>
                  <a:pt x="94" y="294"/>
                  <a:pt x="85" y="297"/>
                  <a:pt x="83" y="301"/>
                </a:cubicBezTo>
                <a:cubicBezTo>
                  <a:pt x="81" y="306"/>
                  <a:pt x="74" y="308"/>
                  <a:pt x="71" y="311"/>
                </a:cubicBezTo>
                <a:cubicBezTo>
                  <a:pt x="69" y="313"/>
                  <a:pt x="68" y="315"/>
                  <a:pt x="67" y="316"/>
                </a:cubicBezTo>
                <a:cubicBezTo>
                  <a:pt x="68" y="316"/>
                  <a:pt x="70" y="316"/>
                  <a:pt x="70" y="315"/>
                </a:cubicBezTo>
                <a:cubicBezTo>
                  <a:pt x="72" y="314"/>
                  <a:pt x="74" y="319"/>
                  <a:pt x="75" y="320"/>
                </a:cubicBezTo>
                <a:cubicBezTo>
                  <a:pt x="77" y="322"/>
                  <a:pt x="81" y="320"/>
                  <a:pt x="82" y="322"/>
                </a:cubicBezTo>
                <a:cubicBezTo>
                  <a:pt x="84" y="323"/>
                  <a:pt x="81" y="323"/>
                  <a:pt x="79" y="323"/>
                </a:cubicBezTo>
                <a:cubicBezTo>
                  <a:pt x="76" y="323"/>
                  <a:pt x="75" y="324"/>
                  <a:pt x="71" y="326"/>
                </a:cubicBezTo>
                <a:cubicBezTo>
                  <a:pt x="68" y="327"/>
                  <a:pt x="68" y="328"/>
                  <a:pt x="67" y="329"/>
                </a:cubicBezTo>
                <a:cubicBezTo>
                  <a:pt x="69" y="331"/>
                  <a:pt x="66" y="332"/>
                  <a:pt x="65" y="334"/>
                </a:cubicBezTo>
                <a:cubicBezTo>
                  <a:pt x="64" y="336"/>
                  <a:pt x="63" y="337"/>
                  <a:pt x="63" y="338"/>
                </a:cubicBezTo>
                <a:cubicBezTo>
                  <a:pt x="62" y="340"/>
                  <a:pt x="63" y="341"/>
                  <a:pt x="63" y="343"/>
                </a:cubicBezTo>
                <a:cubicBezTo>
                  <a:pt x="63" y="345"/>
                  <a:pt x="64" y="345"/>
                  <a:pt x="65" y="347"/>
                </a:cubicBezTo>
                <a:cubicBezTo>
                  <a:pt x="66" y="349"/>
                  <a:pt x="64" y="349"/>
                  <a:pt x="63" y="350"/>
                </a:cubicBezTo>
                <a:cubicBezTo>
                  <a:pt x="62" y="351"/>
                  <a:pt x="62" y="353"/>
                  <a:pt x="64" y="354"/>
                </a:cubicBezTo>
                <a:cubicBezTo>
                  <a:pt x="65" y="355"/>
                  <a:pt x="65" y="357"/>
                  <a:pt x="65" y="358"/>
                </a:cubicBezTo>
                <a:cubicBezTo>
                  <a:pt x="64" y="360"/>
                  <a:pt x="66" y="362"/>
                  <a:pt x="67" y="363"/>
                </a:cubicBezTo>
                <a:cubicBezTo>
                  <a:pt x="69" y="364"/>
                  <a:pt x="68" y="368"/>
                  <a:pt x="69" y="369"/>
                </a:cubicBezTo>
                <a:cubicBezTo>
                  <a:pt x="71" y="369"/>
                  <a:pt x="72" y="370"/>
                  <a:pt x="74" y="370"/>
                </a:cubicBezTo>
                <a:cubicBezTo>
                  <a:pt x="76" y="369"/>
                  <a:pt x="77" y="370"/>
                  <a:pt x="78" y="372"/>
                </a:cubicBezTo>
                <a:cubicBezTo>
                  <a:pt x="79" y="373"/>
                  <a:pt x="80" y="373"/>
                  <a:pt x="82" y="372"/>
                </a:cubicBezTo>
                <a:cubicBezTo>
                  <a:pt x="84" y="371"/>
                  <a:pt x="89" y="373"/>
                  <a:pt x="90" y="374"/>
                </a:cubicBezTo>
                <a:cubicBezTo>
                  <a:pt x="91" y="374"/>
                  <a:pt x="90" y="377"/>
                  <a:pt x="90" y="379"/>
                </a:cubicBezTo>
                <a:cubicBezTo>
                  <a:pt x="90" y="381"/>
                  <a:pt x="89" y="384"/>
                  <a:pt x="91" y="385"/>
                </a:cubicBezTo>
                <a:cubicBezTo>
                  <a:pt x="93" y="386"/>
                  <a:pt x="93" y="389"/>
                  <a:pt x="95" y="390"/>
                </a:cubicBezTo>
                <a:cubicBezTo>
                  <a:pt x="97" y="391"/>
                  <a:pt x="98" y="394"/>
                  <a:pt x="100" y="395"/>
                </a:cubicBezTo>
                <a:cubicBezTo>
                  <a:pt x="101" y="395"/>
                  <a:pt x="104" y="397"/>
                  <a:pt x="104" y="399"/>
                </a:cubicBezTo>
                <a:cubicBezTo>
                  <a:pt x="104" y="400"/>
                  <a:pt x="102" y="402"/>
                  <a:pt x="100" y="402"/>
                </a:cubicBezTo>
                <a:cubicBezTo>
                  <a:pt x="98" y="403"/>
                  <a:pt x="95" y="400"/>
                  <a:pt x="94" y="402"/>
                </a:cubicBezTo>
                <a:cubicBezTo>
                  <a:pt x="93" y="403"/>
                  <a:pt x="95" y="405"/>
                  <a:pt x="95" y="409"/>
                </a:cubicBezTo>
                <a:cubicBezTo>
                  <a:pt x="96" y="413"/>
                  <a:pt x="97" y="413"/>
                  <a:pt x="99" y="413"/>
                </a:cubicBezTo>
                <a:cubicBezTo>
                  <a:pt x="101" y="413"/>
                  <a:pt x="101" y="412"/>
                  <a:pt x="103" y="411"/>
                </a:cubicBezTo>
                <a:cubicBezTo>
                  <a:pt x="104" y="411"/>
                  <a:pt x="107" y="412"/>
                  <a:pt x="108" y="411"/>
                </a:cubicBezTo>
                <a:cubicBezTo>
                  <a:pt x="109" y="411"/>
                  <a:pt x="114" y="410"/>
                  <a:pt x="115" y="412"/>
                </a:cubicBezTo>
                <a:cubicBezTo>
                  <a:pt x="115" y="413"/>
                  <a:pt x="116" y="417"/>
                  <a:pt x="116" y="418"/>
                </a:cubicBezTo>
                <a:cubicBezTo>
                  <a:pt x="115" y="419"/>
                  <a:pt x="117" y="421"/>
                  <a:pt x="117" y="422"/>
                </a:cubicBezTo>
                <a:cubicBezTo>
                  <a:pt x="118" y="424"/>
                  <a:pt x="122" y="423"/>
                  <a:pt x="123" y="424"/>
                </a:cubicBezTo>
                <a:cubicBezTo>
                  <a:pt x="125" y="424"/>
                  <a:pt x="127" y="428"/>
                  <a:pt x="127" y="430"/>
                </a:cubicBezTo>
                <a:cubicBezTo>
                  <a:pt x="126" y="432"/>
                  <a:pt x="129" y="432"/>
                  <a:pt x="130" y="432"/>
                </a:cubicBezTo>
                <a:cubicBezTo>
                  <a:pt x="131" y="431"/>
                  <a:pt x="132" y="433"/>
                  <a:pt x="134" y="433"/>
                </a:cubicBezTo>
                <a:cubicBezTo>
                  <a:pt x="135" y="434"/>
                  <a:pt x="137" y="434"/>
                  <a:pt x="138" y="433"/>
                </a:cubicBezTo>
                <a:cubicBezTo>
                  <a:pt x="139" y="432"/>
                  <a:pt x="142" y="432"/>
                  <a:pt x="142" y="433"/>
                </a:cubicBezTo>
                <a:cubicBezTo>
                  <a:pt x="143" y="434"/>
                  <a:pt x="146" y="436"/>
                  <a:pt x="146" y="437"/>
                </a:cubicBezTo>
                <a:cubicBezTo>
                  <a:pt x="146" y="438"/>
                  <a:pt x="150" y="437"/>
                  <a:pt x="153" y="438"/>
                </a:cubicBezTo>
                <a:cubicBezTo>
                  <a:pt x="155" y="439"/>
                  <a:pt x="157" y="439"/>
                  <a:pt x="159" y="440"/>
                </a:cubicBezTo>
                <a:cubicBezTo>
                  <a:pt x="162" y="441"/>
                  <a:pt x="164" y="441"/>
                  <a:pt x="164" y="443"/>
                </a:cubicBezTo>
                <a:cubicBezTo>
                  <a:pt x="164" y="444"/>
                  <a:pt x="162" y="445"/>
                  <a:pt x="162" y="446"/>
                </a:cubicBezTo>
                <a:cubicBezTo>
                  <a:pt x="162" y="447"/>
                  <a:pt x="164" y="447"/>
                  <a:pt x="164" y="448"/>
                </a:cubicBezTo>
                <a:cubicBezTo>
                  <a:pt x="164" y="450"/>
                  <a:pt x="161" y="450"/>
                  <a:pt x="161" y="450"/>
                </a:cubicBezTo>
                <a:cubicBezTo>
                  <a:pt x="160" y="451"/>
                  <a:pt x="162" y="453"/>
                  <a:pt x="163" y="453"/>
                </a:cubicBezTo>
                <a:cubicBezTo>
                  <a:pt x="163" y="454"/>
                  <a:pt x="161" y="457"/>
                  <a:pt x="161" y="458"/>
                </a:cubicBezTo>
                <a:cubicBezTo>
                  <a:pt x="161" y="459"/>
                  <a:pt x="156" y="458"/>
                  <a:pt x="155" y="458"/>
                </a:cubicBezTo>
                <a:cubicBezTo>
                  <a:pt x="153" y="458"/>
                  <a:pt x="150" y="462"/>
                  <a:pt x="148" y="462"/>
                </a:cubicBezTo>
                <a:cubicBezTo>
                  <a:pt x="147" y="463"/>
                  <a:pt x="148" y="465"/>
                  <a:pt x="148" y="466"/>
                </a:cubicBezTo>
                <a:cubicBezTo>
                  <a:pt x="152" y="465"/>
                  <a:pt x="156" y="465"/>
                  <a:pt x="156" y="466"/>
                </a:cubicBezTo>
                <a:cubicBezTo>
                  <a:pt x="157" y="467"/>
                  <a:pt x="148" y="471"/>
                  <a:pt x="146" y="472"/>
                </a:cubicBezTo>
                <a:cubicBezTo>
                  <a:pt x="145" y="472"/>
                  <a:pt x="150" y="475"/>
                  <a:pt x="149" y="476"/>
                </a:cubicBezTo>
                <a:cubicBezTo>
                  <a:pt x="149" y="478"/>
                  <a:pt x="144" y="478"/>
                  <a:pt x="145" y="481"/>
                </a:cubicBezTo>
                <a:cubicBezTo>
                  <a:pt x="145" y="484"/>
                  <a:pt x="143" y="484"/>
                  <a:pt x="140" y="484"/>
                </a:cubicBezTo>
                <a:cubicBezTo>
                  <a:pt x="138" y="484"/>
                  <a:pt x="137" y="486"/>
                  <a:pt x="138" y="486"/>
                </a:cubicBezTo>
                <a:cubicBezTo>
                  <a:pt x="139" y="487"/>
                  <a:pt x="139" y="490"/>
                  <a:pt x="144" y="491"/>
                </a:cubicBezTo>
                <a:cubicBezTo>
                  <a:pt x="150" y="493"/>
                  <a:pt x="155" y="498"/>
                  <a:pt x="159" y="502"/>
                </a:cubicBezTo>
                <a:cubicBezTo>
                  <a:pt x="160" y="503"/>
                  <a:pt x="161" y="503"/>
                  <a:pt x="161" y="504"/>
                </a:cubicBezTo>
                <a:cubicBezTo>
                  <a:pt x="163" y="503"/>
                  <a:pt x="164" y="503"/>
                  <a:pt x="165" y="503"/>
                </a:cubicBezTo>
                <a:cubicBezTo>
                  <a:pt x="167" y="502"/>
                  <a:pt x="172" y="504"/>
                  <a:pt x="174" y="505"/>
                </a:cubicBezTo>
                <a:cubicBezTo>
                  <a:pt x="177" y="507"/>
                  <a:pt x="186" y="505"/>
                  <a:pt x="187" y="506"/>
                </a:cubicBezTo>
                <a:cubicBezTo>
                  <a:pt x="188" y="508"/>
                  <a:pt x="190" y="510"/>
                  <a:pt x="192" y="510"/>
                </a:cubicBezTo>
                <a:cubicBezTo>
                  <a:pt x="193" y="510"/>
                  <a:pt x="195" y="513"/>
                  <a:pt x="197" y="512"/>
                </a:cubicBezTo>
                <a:cubicBezTo>
                  <a:pt x="198" y="511"/>
                  <a:pt x="203" y="511"/>
                  <a:pt x="205" y="511"/>
                </a:cubicBezTo>
                <a:cubicBezTo>
                  <a:pt x="206" y="511"/>
                  <a:pt x="206" y="512"/>
                  <a:pt x="208" y="512"/>
                </a:cubicBezTo>
                <a:cubicBezTo>
                  <a:pt x="209" y="512"/>
                  <a:pt x="209" y="517"/>
                  <a:pt x="210" y="517"/>
                </a:cubicBezTo>
                <a:cubicBezTo>
                  <a:pt x="211" y="517"/>
                  <a:pt x="215" y="520"/>
                  <a:pt x="218" y="521"/>
                </a:cubicBezTo>
                <a:cubicBezTo>
                  <a:pt x="220" y="521"/>
                  <a:pt x="223" y="525"/>
                  <a:pt x="224" y="525"/>
                </a:cubicBezTo>
                <a:cubicBezTo>
                  <a:pt x="225" y="525"/>
                  <a:pt x="227" y="527"/>
                  <a:pt x="227" y="525"/>
                </a:cubicBezTo>
                <a:cubicBezTo>
                  <a:pt x="228" y="523"/>
                  <a:pt x="231" y="524"/>
                  <a:pt x="232" y="521"/>
                </a:cubicBezTo>
                <a:cubicBezTo>
                  <a:pt x="228" y="516"/>
                  <a:pt x="223" y="510"/>
                  <a:pt x="223" y="507"/>
                </a:cubicBezTo>
                <a:cubicBezTo>
                  <a:pt x="223" y="503"/>
                  <a:pt x="225" y="500"/>
                  <a:pt x="220" y="496"/>
                </a:cubicBezTo>
                <a:cubicBezTo>
                  <a:pt x="215" y="492"/>
                  <a:pt x="221" y="489"/>
                  <a:pt x="224" y="485"/>
                </a:cubicBezTo>
                <a:cubicBezTo>
                  <a:pt x="227" y="481"/>
                  <a:pt x="234" y="479"/>
                  <a:pt x="238" y="476"/>
                </a:cubicBezTo>
                <a:cubicBezTo>
                  <a:pt x="238" y="475"/>
                  <a:pt x="237" y="475"/>
                  <a:pt x="236" y="474"/>
                </a:cubicBezTo>
                <a:cubicBezTo>
                  <a:pt x="233" y="473"/>
                  <a:pt x="232" y="471"/>
                  <a:pt x="234" y="471"/>
                </a:cubicBezTo>
                <a:cubicBezTo>
                  <a:pt x="237" y="470"/>
                  <a:pt x="235" y="469"/>
                  <a:pt x="233" y="466"/>
                </a:cubicBezTo>
                <a:cubicBezTo>
                  <a:pt x="230" y="463"/>
                  <a:pt x="229" y="460"/>
                  <a:pt x="228" y="460"/>
                </a:cubicBezTo>
                <a:cubicBezTo>
                  <a:pt x="227" y="460"/>
                  <a:pt x="224" y="460"/>
                  <a:pt x="222" y="460"/>
                </a:cubicBezTo>
                <a:cubicBezTo>
                  <a:pt x="220" y="461"/>
                  <a:pt x="221" y="459"/>
                  <a:pt x="221" y="456"/>
                </a:cubicBezTo>
                <a:cubicBezTo>
                  <a:pt x="221" y="454"/>
                  <a:pt x="217" y="454"/>
                  <a:pt x="216" y="453"/>
                </a:cubicBezTo>
                <a:cubicBezTo>
                  <a:pt x="216" y="452"/>
                  <a:pt x="217" y="448"/>
                  <a:pt x="218" y="448"/>
                </a:cubicBezTo>
                <a:cubicBezTo>
                  <a:pt x="219" y="448"/>
                  <a:pt x="221" y="447"/>
                  <a:pt x="221" y="445"/>
                </a:cubicBezTo>
                <a:cubicBezTo>
                  <a:pt x="221" y="444"/>
                  <a:pt x="217" y="444"/>
                  <a:pt x="218" y="442"/>
                </a:cubicBezTo>
                <a:cubicBezTo>
                  <a:pt x="220" y="439"/>
                  <a:pt x="223" y="439"/>
                  <a:pt x="223" y="437"/>
                </a:cubicBezTo>
                <a:cubicBezTo>
                  <a:pt x="223" y="434"/>
                  <a:pt x="225" y="432"/>
                  <a:pt x="227" y="434"/>
                </a:cubicBezTo>
                <a:cubicBezTo>
                  <a:pt x="230" y="435"/>
                  <a:pt x="231" y="440"/>
                  <a:pt x="234" y="439"/>
                </a:cubicBezTo>
                <a:cubicBezTo>
                  <a:pt x="237" y="438"/>
                  <a:pt x="235" y="435"/>
                  <a:pt x="234" y="434"/>
                </a:cubicBezTo>
                <a:cubicBezTo>
                  <a:pt x="234" y="433"/>
                  <a:pt x="233" y="430"/>
                  <a:pt x="237" y="430"/>
                </a:cubicBezTo>
                <a:cubicBezTo>
                  <a:pt x="240" y="429"/>
                  <a:pt x="238" y="426"/>
                  <a:pt x="241" y="426"/>
                </a:cubicBezTo>
                <a:cubicBezTo>
                  <a:pt x="243" y="426"/>
                  <a:pt x="248" y="423"/>
                  <a:pt x="249" y="422"/>
                </a:cubicBezTo>
                <a:cubicBezTo>
                  <a:pt x="251" y="421"/>
                  <a:pt x="254" y="419"/>
                  <a:pt x="255" y="420"/>
                </a:cubicBezTo>
                <a:cubicBezTo>
                  <a:pt x="257" y="421"/>
                  <a:pt x="259" y="423"/>
                  <a:pt x="260" y="420"/>
                </a:cubicBezTo>
                <a:cubicBezTo>
                  <a:pt x="261" y="418"/>
                  <a:pt x="265" y="419"/>
                  <a:pt x="265" y="420"/>
                </a:cubicBezTo>
                <a:cubicBezTo>
                  <a:pt x="266" y="422"/>
                  <a:pt x="273" y="422"/>
                  <a:pt x="275" y="423"/>
                </a:cubicBezTo>
                <a:cubicBezTo>
                  <a:pt x="277" y="424"/>
                  <a:pt x="281" y="427"/>
                  <a:pt x="281" y="429"/>
                </a:cubicBezTo>
                <a:cubicBezTo>
                  <a:pt x="281" y="430"/>
                  <a:pt x="284" y="432"/>
                  <a:pt x="284" y="430"/>
                </a:cubicBezTo>
                <a:cubicBezTo>
                  <a:pt x="284" y="427"/>
                  <a:pt x="285" y="428"/>
                  <a:pt x="288" y="430"/>
                </a:cubicBezTo>
                <a:cubicBezTo>
                  <a:pt x="291" y="432"/>
                  <a:pt x="295" y="431"/>
                  <a:pt x="296" y="429"/>
                </a:cubicBezTo>
                <a:cubicBezTo>
                  <a:pt x="296" y="427"/>
                  <a:pt x="302" y="425"/>
                  <a:pt x="304" y="427"/>
                </a:cubicBezTo>
                <a:cubicBezTo>
                  <a:pt x="305" y="428"/>
                  <a:pt x="306" y="429"/>
                  <a:pt x="308" y="427"/>
                </a:cubicBezTo>
                <a:cubicBezTo>
                  <a:pt x="310" y="425"/>
                  <a:pt x="315" y="425"/>
                  <a:pt x="316" y="427"/>
                </a:cubicBezTo>
                <a:cubicBezTo>
                  <a:pt x="317" y="429"/>
                  <a:pt x="319" y="430"/>
                  <a:pt x="321" y="430"/>
                </a:cubicBezTo>
                <a:cubicBezTo>
                  <a:pt x="324" y="430"/>
                  <a:pt x="324" y="433"/>
                  <a:pt x="325" y="432"/>
                </a:cubicBezTo>
                <a:cubicBezTo>
                  <a:pt x="327" y="432"/>
                  <a:pt x="326" y="428"/>
                  <a:pt x="328" y="428"/>
                </a:cubicBezTo>
                <a:cubicBezTo>
                  <a:pt x="330" y="429"/>
                  <a:pt x="331" y="431"/>
                  <a:pt x="334" y="431"/>
                </a:cubicBezTo>
                <a:cubicBezTo>
                  <a:pt x="337" y="431"/>
                  <a:pt x="339" y="430"/>
                  <a:pt x="339" y="428"/>
                </a:cubicBezTo>
                <a:cubicBezTo>
                  <a:pt x="339" y="426"/>
                  <a:pt x="339" y="422"/>
                  <a:pt x="337" y="422"/>
                </a:cubicBezTo>
                <a:cubicBezTo>
                  <a:pt x="335" y="422"/>
                  <a:pt x="334" y="420"/>
                  <a:pt x="331" y="420"/>
                </a:cubicBezTo>
                <a:cubicBezTo>
                  <a:pt x="329" y="420"/>
                  <a:pt x="327" y="417"/>
                  <a:pt x="329" y="416"/>
                </a:cubicBezTo>
                <a:cubicBezTo>
                  <a:pt x="331" y="415"/>
                  <a:pt x="335" y="414"/>
                  <a:pt x="334" y="412"/>
                </a:cubicBezTo>
                <a:cubicBezTo>
                  <a:pt x="334" y="410"/>
                  <a:pt x="333" y="407"/>
                  <a:pt x="336" y="406"/>
                </a:cubicBezTo>
                <a:cubicBezTo>
                  <a:pt x="339" y="406"/>
                  <a:pt x="345" y="406"/>
                  <a:pt x="344" y="405"/>
                </a:cubicBezTo>
                <a:cubicBezTo>
                  <a:pt x="344" y="404"/>
                  <a:pt x="338" y="403"/>
                  <a:pt x="337" y="401"/>
                </a:cubicBezTo>
                <a:cubicBezTo>
                  <a:pt x="336" y="399"/>
                  <a:pt x="336" y="395"/>
                  <a:pt x="337" y="394"/>
                </a:cubicBezTo>
                <a:cubicBezTo>
                  <a:pt x="338" y="394"/>
                  <a:pt x="341" y="395"/>
                  <a:pt x="344" y="394"/>
                </a:cubicBezTo>
                <a:cubicBezTo>
                  <a:pt x="346" y="393"/>
                  <a:pt x="350" y="395"/>
                  <a:pt x="353" y="393"/>
                </a:cubicBezTo>
                <a:cubicBezTo>
                  <a:pt x="356" y="391"/>
                  <a:pt x="362" y="391"/>
                  <a:pt x="365" y="391"/>
                </a:cubicBezTo>
                <a:cubicBezTo>
                  <a:pt x="369" y="391"/>
                  <a:pt x="371" y="388"/>
                  <a:pt x="374" y="388"/>
                </a:cubicBezTo>
                <a:cubicBezTo>
                  <a:pt x="376" y="388"/>
                  <a:pt x="383" y="387"/>
                  <a:pt x="385" y="386"/>
                </a:cubicBezTo>
                <a:cubicBezTo>
                  <a:pt x="387" y="385"/>
                  <a:pt x="396" y="384"/>
                  <a:pt x="397" y="382"/>
                </a:cubicBezTo>
                <a:cubicBezTo>
                  <a:pt x="397" y="380"/>
                  <a:pt x="405" y="379"/>
                  <a:pt x="407" y="380"/>
                </a:cubicBezTo>
                <a:cubicBezTo>
                  <a:pt x="409" y="381"/>
                  <a:pt x="411" y="381"/>
                  <a:pt x="413" y="381"/>
                </a:cubicBezTo>
                <a:cubicBezTo>
                  <a:pt x="415" y="380"/>
                  <a:pt x="418" y="382"/>
                  <a:pt x="418" y="384"/>
                </a:cubicBezTo>
                <a:cubicBezTo>
                  <a:pt x="418" y="386"/>
                  <a:pt x="420" y="388"/>
                  <a:pt x="420" y="389"/>
                </a:cubicBezTo>
                <a:cubicBezTo>
                  <a:pt x="419" y="391"/>
                  <a:pt x="418" y="392"/>
                  <a:pt x="419" y="393"/>
                </a:cubicBezTo>
                <a:cubicBezTo>
                  <a:pt x="420" y="394"/>
                  <a:pt x="425" y="393"/>
                  <a:pt x="426" y="392"/>
                </a:cubicBezTo>
                <a:cubicBezTo>
                  <a:pt x="427" y="390"/>
                  <a:pt x="429" y="392"/>
                  <a:pt x="429" y="394"/>
                </a:cubicBezTo>
                <a:cubicBezTo>
                  <a:pt x="429" y="395"/>
                  <a:pt x="431" y="396"/>
                  <a:pt x="431" y="394"/>
                </a:cubicBezTo>
                <a:cubicBezTo>
                  <a:pt x="431" y="392"/>
                  <a:pt x="434" y="394"/>
                  <a:pt x="435" y="395"/>
                </a:cubicBezTo>
                <a:cubicBezTo>
                  <a:pt x="436" y="396"/>
                  <a:pt x="439" y="393"/>
                  <a:pt x="439" y="395"/>
                </a:cubicBezTo>
                <a:cubicBezTo>
                  <a:pt x="439" y="397"/>
                  <a:pt x="434" y="398"/>
                  <a:pt x="436" y="400"/>
                </a:cubicBezTo>
                <a:cubicBezTo>
                  <a:pt x="439" y="402"/>
                  <a:pt x="440" y="398"/>
                  <a:pt x="443" y="399"/>
                </a:cubicBezTo>
                <a:cubicBezTo>
                  <a:pt x="445" y="400"/>
                  <a:pt x="449" y="396"/>
                  <a:pt x="451" y="395"/>
                </a:cubicBezTo>
                <a:cubicBezTo>
                  <a:pt x="454" y="395"/>
                  <a:pt x="456" y="392"/>
                  <a:pt x="459" y="391"/>
                </a:cubicBezTo>
                <a:cubicBezTo>
                  <a:pt x="461" y="390"/>
                  <a:pt x="465" y="390"/>
                  <a:pt x="464" y="392"/>
                </a:cubicBezTo>
                <a:cubicBezTo>
                  <a:pt x="463" y="393"/>
                  <a:pt x="461" y="396"/>
                  <a:pt x="466" y="398"/>
                </a:cubicBezTo>
                <a:cubicBezTo>
                  <a:pt x="472" y="400"/>
                  <a:pt x="478" y="410"/>
                  <a:pt x="481" y="415"/>
                </a:cubicBezTo>
                <a:cubicBezTo>
                  <a:pt x="484" y="420"/>
                  <a:pt x="488" y="430"/>
                  <a:pt x="489" y="430"/>
                </a:cubicBezTo>
                <a:cubicBezTo>
                  <a:pt x="491" y="430"/>
                  <a:pt x="492" y="425"/>
                  <a:pt x="494" y="425"/>
                </a:cubicBezTo>
                <a:cubicBezTo>
                  <a:pt x="496" y="424"/>
                  <a:pt x="498" y="429"/>
                  <a:pt x="500" y="429"/>
                </a:cubicBezTo>
                <a:cubicBezTo>
                  <a:pt x="503" y="430"/>
                  <a:pt x="506" y="431"/>
                  <a:pt x="508" y="430"/>
                </a:cubicBezTo>
                <a:cubicBezTo>
                  <a:pt x="510" y="430"/>
                  <a:pt x="515" y="427"/>
                  <a:pt x="516" y="428"/>
                </a:cubicBezTo>
                <a:cubicBezTo>
                  <a:pt x="518" y="429"/>
                  <a:pt x="520" y="429"/>
                  <a:pt x="521" y="432"/>
                </a:cubicBezTo>
                <a:cubicBezTo>
                  <a:pt x="523" y="436"/>
                  <a:pt x="525" y="436"/>
                  <a:pt x="526" y="436"/>
                </a:cubicBezTo>
                <a:cubicBezTo>
                  <a:pt x="528" y="436"/>
                  <a:pt x="528" y="438"/>
                  <a:pt x="528" y="439"/>
                </a:cubicBezTo>
                <a:cubicBezTo>
                  <a:pt x="528" y="441"/>
                  <a:pt x="531" y="443"/>
                  <a:pt x="532" y="443"/>
                </a:cubicBezTo>
                <a:cubicBezTo>
                  <a:pt x="534" y="443"/>
                  <a:pt x="537" y="442"/>
                  <a:pt x="539" y="442"/>
                </a:cubicBezTo>
                <a:cubicBezTo>
                  <a:pt x="540" y="441"/>
                  <a:pt x="541" y="440"/>
                  <a:pt x="541" y="442"/>
                </a:cubicBezTo>
                <a:cubicBezTo>
                  <a:pt x="542" y="443"/>
                  <a:pt x="544" y="446"/>
                  <a:pt x="545" y="446"/>
                </a:cubicBezTo>
                <a:cubicBezTo>
                  <a:pt x="547" y="446"/>
                  <a:pt x="549" y="447"/>
                  <a:pt x="550" y="446"/>
                </a:cubicBezTo>
                <a:cubicBezTo>
                  <a:pt x="550" y="445"/>
                  <a:pt x="554" y="444"/>
                  <a:pt x="555" y="444"/>
                </a:cubicBezTo>
                <a:cubicBezTo>
                  <a:pt x="557" y="444"/>
                  <a:pt x="562" y="443"/>
                  <a:pt x="563" y="441"/>
                </a:cubicBezTo>
                <a:cubicBezTo>
                  <a:pt x="564" y="438"/>
                  <a:pt x="568" y="438"/>
                  <a:pt x="569" y="437"/>
                </a:cubicBezTo>
                <a:cubicBezTo>
                  <a:pt x="570" y="436"/>
                  <a:pt x="573" y="435"/>
                  <a:pt x="574" y="433"/>
                </a:cubicBezTo>
                <a:cubicBezTo>
                  <a:pt x="575" y="432"/>
                  <a:pt x="579" y="432"/>
                  <a:pt x="579" y="431"/>
                </a:cubicBezTo>
                <a:cubicBezTo>
                  <a:pt x="580" y="430"/>
                  <a:pt x="583" y="430"/>
                  <a:pt x="585" y="430"/>
                </a:cubicBezTo>
                <a:cubicBezTo>
                  <a:pt x="587" y="431"/>
                  <a:pt x="595" y="432"/>
                  <a:pt x="596" y="432"/>
                </a:cubicBezTo>
                <a:cubicBezTo>
                  <a:pt x="598" y="432"/>
                  <a:pt x="598" y="436"/>
                  <a:pt x="599" y="437"/>
                </a:cubicBezTo>
                <a:cubicBezTo>
                  <a:pt x="600" y="437"/>
                  <a:pt x="604" y="440"/>
                  <a:pt x="606" y="439"/>
                </a:cubicBezTo>
                <a:cubicBezTo>
                  <a:pt x="607" y="438"/>
                  <a:pt x="610" y="437"/>
                  <a:pt x="612" y="439"/>
                </a:cubicBezTo>
                <a:cubicBezTo>
                  <a:pt x="614" y="440"/>
                  <a:pt x="617" y="442"/>
                  <a:pt x="618" y="440"/>
                </a:cubicBezTo>
                <a:cubicBezTo>
                  <a:pt x="619" y="439"/>
                  <a:pt x="624" y="438"/>
                  <a:pt x="624" y="437"/>
                </a:cubicBezTo>
                <a:cubicBezTo>
                  <a:pt x="625" y="436"/>
                  <a:pt x="626" y="433"/>
                  <a:pt x="625" y="432"/>
                </a:cubicBezTo>
                <a:cubicBezTo>
                  <a:pt x="623" y="431"/>
                  <a:pt x="622" y="427"/>
                  <a:pt x="622" y="426"/>
                </a:cubicBezTo>
                <a:cubicBezTo>
                  <a:pt x="621" y="424"/>
                  <a:pt x="625" y="423"/>
                  <a:pt x="625" y="422"/>
                </a:cubicBezTo>
                <a:cubicBezTo>
                  <a:pt x="626" y="420"/>
                  <a:pt x="628" y="420"/>
                  <a:pt x="629" y="419"/>
                </a:cubicBezTo>
                <a:cubicBezTo>
                  <a:pt x="630" y="418"/>
                  <a:pt x="631" y="416"/>
                  <a:pt x="632" y="416"/>
                </a:cubicBezTo>
                <a:cubicBezTo>
                  <a:pt x="634" y="417"/>
                  <a:pt x="637" y="418"/>
                  <a:pt x="638" y="418"/>
                </a:cubicBezTo>
                <a:cubicBezTo>
                  <a:pt x="639" y="419"/>
                  <a:pt x="642" y="420"/>
                  <a:pt x="643" y="420"/>
                </a:cubicBezTo>
                <a:cubicBezTo>
                  <a:pt x="645" y="420"/>
                  <a:pt x="647" y="421"/>
                  <a:pt x="649" y="422"/>
                </a:cubicBezTo>
                <a:cubicBezTo>
                  <a:pt x="651" y="423"/>
                  <a:pt x="656" y="423"/>
                  <a:pt x="657" y="424"/>
                </a:cubicBezTo>
                <a:cubicBezTo>
                  <a:pt x="658" y="426"/>
                  <a:pt x="657" y="430"/>
                  <a:pt x="658" y="431"/>
                </a:cubicBezTo>
                <a:cubicBezTo>
                  <a:pt x="659" y="433"/>
                  <a:pt x="662" y="436"/>
                  <a:pt x="663" y="435"/>
                </a:cubicBezTo>
                <a:cubicBezTo>
                  <a:pt x="664" y="434"/>
                  <a:pt x="668" y="437"/>
                  <a:pt x="670" y="437"/>
                </a:cubicBezTo>
                <a:cubicBezTo>
                  <a:pt x="672" y="437"/>
                  <a:pt x="674" y="434"/>
                  <a:pt x="676" y="434"/>
                </a:cubicBezTo>
                <a:cubicBezTo>
                  <a:pt x="677" y="434"/>
                  <a:pt x="682" y="433"/>
                  <a:pt x="683" y="433"/>
                </a:cubicBezTo>
                <a:cubicBezTo>
                  <a:pt x="685" y="434"/>
                  <a:pt x="690" y="436"/>
                  <a:pt x="691" y="435"/>
                </a:cubicBezTo>
                <a:cubicBezTo>
                  <a:pt x="691" y="435"/>
                  <a:pt x="696" y="435"/>
                  <a:pt x="697" y="437"/>
                </a:cubicBezTo>
                <a:cubicBezTo>
                  <a:pt x="697" y="438"/>
                  <a:pt x="703" y="438"/>
                  <a:pt x="703" y="440"/>
                </a:cubicBezTo>
                <a:cubicBezTo>
                  <a:pt x="703" y="442"/>
                  <a:pt x="707" y="442"/>
                  <a:pt x="708" y="444"/>
                </a:cubicBezTo>
                <a:cubicBezTo>
                  <a:pt x="709" y="446"/>
                  <a:pt x="716" y="445"/>
                  <a:pt x="718" y="446"/>
                </a:cubicBezTo>
                <a:cubicBezTo>
                  <a:pt x="719" y="447"/>
                  <a:pt x="728" y="447"/>
                  <a:pt x="729" y="446"/>
                </a:cubicBezTo>
                <a:cubicBezTo>
                  <a:pt x="729" y="445"/>
                  <a:pt x="737" y="445"/>
                  <a:pt x="739" y="444"/>
                </a:cubicBezTo>
                <a:cubicBezTo>
                  <a:pt x="741" y="442"/>
                  <a:pt x="745" y="443"/>
                  <a:pt x="745" y="441"/>
                </a:cubicBezTo>
                <a:cubicBezTo>
                  <a:pt x="746" y="440"/>
                  <a:pt x="750" y="438"/>
                  <a:pt x="752" y="437"/>
                </a:cubicBezTo>
                <a:cubicBezTo>
                  <a:pt x="754" y="436"/>
                  <a:pt x="761" y="436"/>
                  <a:pt x="762" y="437"/>
                </a:cubicBezTo>
                <a:cubicBezTo>
                  <a:pt x="762" y="439"/>
                  <a:pt x="767" y="440"/>
                  <a:pt x="769" y="439"/>
                </a:cubicBezTo>
                <a:cubicBezTo>
                  <a:pt x="771" y="438"/>
                  <a:pt x="776" y="439"/>
                  <a:pt x="776" y="441"/>
                </a:cubicBezTo>
                <a:cubicBezTo>
                  <a:pt x="777" y="442"/>
                  <a:pt x="783" y="443"/>
                  <a:pt x="784" y="443"/>
                </a:cubicBezTo>
                <a:cubicBezTo>
                  <a:pt x="786" y="442"/>
                  <a:pt x="790" y="439"/>
                  <a:pt x="792" y="439"/>
                </a:cubicBezTo>
                <a:cubicBezTo>
                  <a:pt x="793" y="439"/>
                  <a:pt x="796" y="437"/>
                  <a:pt x="795" y="435"/>
                </a:cubicBezTo>
                <a:cubicBezTo>
                  <a:pt x="795" y="434"/>
                  <a:pt x="799" y="429"/>
                  <a:pt x="799" y="427"/>
                </a:cubicBezTo>
                <a:cubicBezTo>
                  <a:pt x="800" y="425"/>
                  <a:pt x="803" y="420"/>
                  <a:pt x="804" y="419"/>
                </a:cubicBezTo>
                <a:cubicBezTo>
                  <a:pt x="805" y="419"/>
                  <a:pt x="808" y="417"/>
                  <a:pt x="808" y="415"/>
                </a:cubicBezTo>
                <a:cubicBezTo>
                  <a:pt x="808" y="414"/>
                  <a:pt x="807" y="410"/>
                  <a:pt x="805" y="410"/>
                </a:cubicBezTo>
                <a:cubicBezTo>
                  <a:pt x="804" y="410"/>
                  <a:pt x="801" y="410"/>
                  <a:pt x="805" y="405"/>
                </a:cubicBezTo>
                <a:cubicBezTo>
                  <a:pt x="808" y="401"/>
                  <a:pt x="814" y="402"/>
                  <a:pt x="815" y="402"/>
                </a:cubicBezTo>
                <a:cubicBezTo>
                  <a:pt x="816" y="402"/>
                  <a:pt x="823" y="400"/>
                  <a:pt x="827" y="401"/>
                </a:cubicBezTo>
                <a:cubicBezTo>
                  <a:pt x="830" y="402"/>
                  <a:pt x="832" y="401"/>
                  <a:pt x="836" y="403"/>
                </a:cubicBezTo>
                <a:cubicBezTo>
                  <a:pt x="839" y="404"/>
                  <a:pt x="844" y="404"/>
                  <a:pt x="846" y="405"/>
                </a:cubicBezTo>
                <a:cubicBezTo>
                  <a:pt x="847" y="407"/>
                  <a:pt x="851" y="408"/>
                  <a:pt x="851" y="411"/>
                </a:cubicBezTo>
                <a:cubicBezTo>
                  <a:pt x="850" y="414"/>
                  <a:pt x="853" y="413"/>
                  <a:pt x="855" y="419"/>
                </a:cubicBezTo>
                <a:cubicBezTo>
                  <a:pt x="856" y="425"/>
                  <a:pt x="859" y="425"/>
                  <a:pt x="859" y="428"/>
                </a:cubicBezTo>
                <a:cubicBezTo>
                  <a:pt x="860" y="431"/>
                  <a:pt x="864" y="436"/>
                  <a:pt x="863" y="438"/>
                </a:cubicBezTo>
                <a:cubicBezTo>
                  <a:pt x="863" y="440"/>
                  <a:pt x="862" y="442"/>
                  <a:pt x="866" y="442"/>
                </a:cubicBezTo>
                <a:cubicBezTo>
                  <a:pt x="871" y="443"/>
                  <a:pt x="873" y="446"/>
                  <a:pt x="874" y="445"/>
                </a:cubicBezTo>
                <a:cubicBezTo>
                  <a:pt x="875" y="445"/>
                  <a:pt x="880" y="447"/>
                  <a:pt x="882" y="449"/>
                </a:cubicBezTo>
                <a:cubicBezTo>
                  <a:pt x="885" y="451"/>
                  <a:pt x="888" y="450"/>
                  <a:pt x="888" y="453"/>
                </a:cubicBezTo>
                <a:cubicBezTo>
                  <a:pt x="888" y="455"/>
                  <a:pt x="890" y="457"/>
                  <a:pt x="890" y="460"/>
                </a:cubicBezTo>
                <a:cubicBezTo>
                  <a:pt x="890" y="462"/>
                  <a:pt x="894" y="463"/>
                  <a:pt x="898" y="463"/>
                </a:cubicBezTo>
                <a:cubicBezTo>
                  <a:pt x="901" y="462"/>
                  <a:pt x="903" y="464"/>
                  <a:pt x="905" y="461"/>
                </a:cubicBezTo>
                <a:cubicBezTo>
                  <a:pt x="906" y="458"/>
                  <a:pt x="911" y="459"/>
                  <a:pt x="913" y="458"/>
                </a:cubicBezTo>
                <a:cubicBezTo>
                  <a:pt x="914" y="457"/>
                  <a:pt x="919" y="456"/>
                  <a:pt x="919" y="460"/>
                </a:cubicBezTo>
                <a:cubicBezTo>
                  <a:pt x="919" y="464"/>
                  <a:pt x="922" y="465"/>
                  <a:pt x="919" y="466"/>
                </a:cubicBezTo>
                <a:cubicBezTo>
                  <a:pt x="917" y="468"/>
                  <a:pt x="916" y="474"/>
                  <a:pt x="915" y="477"/>
                </a:cubicBezTo>
                <a:cubicBezTo>
                  <a:pt x="914" y="479"/>
                  <a:pt x="911" y="480"/>
                  <a:pt x="910" y="483"/>
                </a:cubicBezTo>
                <a:cubicBezTo>
                  <a:pt x="910" y="486"/>
                  <a:pt x="906" y="486"/>
                  <a:pt x="906" y="488"/>
                </a:cubicBezTo>
                <a:cubicBezTo>
                  <a:pt x="906" y="490"/>
                  <a:pt x="902" y="490"/>
                  <a:pt x="899" y="488"/>
                </a:cubicBezTo>
                <a:cubicBezTo>
                  <a:pt x="897" y="486"/>
                  <a:pt x="895" y="491"/>
                  <a:pt x="893" y="491"/>
                </a:cubicBezTo>
                <a:cubicBezTo>
                  <a:pt x="891" y="491"/>
                  <a:pt x="891" y="495"/>
                  <a:pt x="891" y="497"/>
                </a:cubicBezTo>
                <a:cubicBezTo>
                  <a:pt x="892" y="499"/>
                  <a:pt x="891" y="501"/>
                  <a:pt x="892" y="504"/>
                </a:cubicBezTo>
                <a:cubicBezTo>
                  <a:pt x="893" y="505"/>
                  <a:pt x="892" y="508"/>
                  <a:pt x="892" y="511"/>
                </a:cubicBezTo>
                <a:cubicBezTo>
                  <a:pt x="895" y="509"/>
                  <a:pt x="898" y="508"/>
                  <a:pt x="899" y="508"/>
                </a:cubicBezTo>
                <a:cubicBezTo>
                  <a:pt x="902" y="508"/>
                  <a:pt x="905" y="513"/>
                  <a:pt x="908" y="513"/>
                </a:cubicBezTo>
                <a:cubicBezTo>
                  <a:pt x="912" y="513"/>
                  <a:pt x="927" y="503"/>
                  <a:pt x="927" y="501"/>
                </a:cubicBezTo>
                <a:cubicBezTo>
                  <a:pt x="927" y="500"/>
                  <a:pt x="936" y="491"/>
                  <a:pt x="940" y="487"/>
                </a:cubicBezTo>
                <a:cubicBezTo>
                  <a:pt x="944" y="482"/>
                  <a:pt x="950" y="476"/>
                  <a:pt x="952" y="471"/>
                </a:cubicBezTo>
                <a:cubicBezTo>
                  <a:pt x="953" y="468"/>
                  <a:pt x="959" y="462"/>
                  <a:pt x="960" y="459"/>
                </a:cubicBezTo>
                <a:cubicBezTo>
                  <a:pt x="962" y="457"/>
                  <a:pt x="963" y="457"/>
                  <a:pt x="965" y="451"/>
                </a:cubicBezTo>
                <a:cubicBezTo>
                  <a:pt x="968" y="446"/>
                  <a:pt x="968" y="431"/>
                  <a:pt x="969" y="430"/>
                </a:cubicBezTo>
                <a:cubicBezTo>
                  <a:pt x="970" y="429"/>
                  <a:pt x="969" y="427"/>
                  <a:pt x="970" y="425"/>
                </a:cubicBezTo>
                <a:cubicBezTo>
                  <a:pt x="972" y="424"/>
                  <a:pt x="971" y="421"/>
                  <a:pt x="973" y="419"/>
                </a:cubicBezTo>
                <a:cubicBezTo>
                  <a:pt x="976" y="417"/>
                  <a:pt x="975" y="416"/>
                  <a:pt x="975" y="414"/>
                </a:cubicBezTo>
                <a:cubicBezTo>
                  <a:pt x="974" y="413"/>
                  <a:pt x="975" y="409"/>
                  <a:pt x="974" y="408"/>
                </a:cubicBezTo>
                <a:cubicBezTo>
                  <a:pt x="974" y="407"/>
                  <a:pt x="974" y="406"/>
                  <a:pt x="975" y="406"/>
                </a:cubicBezTo>
                <a:cubicBezTo>
                  <a:pt x="977" y="405"/>
                  <a:pt x="974" y="403"/>
                  <a:pt x="972" y="402"/>
                </a:cubicBezTo>
                <a:cubicBezTo>
                  <a:pt x="970" y="401"/>
                  <a:pt x="968" y="400"/>
                  <a:pt x="967" y="398"/>
                </a:cubicBezTo>
                <a:cubicBezTo>
                  <a:pt x="967" y="395"/>
                  <a:pt x="964" y="393"/>
                  <a:pt x="961" y="393"/>
                </a:cubicBezTo>
                <a:cubicBezTo>
                  <a:pt x="958" y="393"/>
                  <a:pt x="954" y="391"/>
                  <a:pt x="954" y="393"/>
                </a:cubicBezTo>
                <a:cubicBezTo>
                  <a:pt x="955" y="395"/>
                  <a:pt x="954" y="396"/>
                  <a:pt x="953" y="396"/>
                </a:cubicBezTo>
                <a:cubicBezTo>
                  <a:pt x="951" y="396"/>
                  <a:pt x="951" y="397"/>
                  <a:pt x="949" y="399"/>
                </a:cubicBezTo>
                <a:cubicBezTo>
                  <a:pt x="948" y="401"/>
                  <a:pt x="942" y="402"/>
                  <a:pt x="945" y="399"/>
                </a:cubicBezTo>
                <a:cubicBezTo>
                  <a:pt x="947" y="397"/>
                  <a:pt x="944" y="397"/>
                  <a:pt x="944" y="395"/>
                </a:cubicBezTo>
                <a:cubicBezTo>
                  <a:pt x="945" y="392"/>
                  <a:pt x="947" y="390"/>
                  <a:pt x="944" y="391"/>
                </a:cubicBezTo>
                <a:cubicBezTo>
                  <a:pt x="941" y="393"/>
                  <a:pt x="941" y="397"/>
                  <a:pt x="939" y="397"/>
                </a:cubicBezTo>
                <a:cubicBezTo>
                  <a:pt x="937" y="398"/>
                  <a:pt x="937" y="391"/>
                  <a:pt x="938" y="389"/>
                </a:cubicBezTo>
                <a:cubicBezTo>
                  <a:pt x="939" y="387"/>
                  <a:pt x="934" y="389"/>
                  <a:pt x="929" y="389"/>
                </a:cubicBezTo>
                <a:cubicBezTo>
                  <a:pt x="924" y="388"/>
                  <a:pt x="925" y="385"/>
                  <a:pt x="929" y="383"/>
                </a:cubicBezTo>
                <a:cubicBezTo>
                  <a:pt x="933" y="381"/>
                  <a:pt x="933" y="379"/>
                  <a:pt x="935" y="378"/>
                </a:cubicBezTo>
                <a:cubicBezTo>
                  <a:pt x="937" y="377"/>
                  <a:pt x="942" y="373"/>
                  <a:pt x="945" y="372"/>
                </a:cubicBezTo>
                <a:cubicBezTo>
                  <a:pt x="948" y="370"/>
                  <a:pt x="949" y="368"/>
                  <a:pt x="949" y="366"/>
                </a:cubicBezTo>
                <a:cubicBezTo>
                  <a:pt x="950" y="364"/>
                  <a:pt x="956" y="361"/>
                  <a:pt x="961" y="357"/>
                </a:cubicBezTo>
                <a:cubicBezTo>
                  <a:pt x="966" y="353"/>
                  <a:pt x="968" y="351"/>
                  <a:pt x="970" y="348"/>
                </a:cubicBezTo>
                <a:cubicBezTo>
                  <a:pt x="971" y="346"/>
                  <a:pt x="978" y="342"/>
                  <a:pt x="979" y="341"/>
                </a:cubicBezTo>
                <a:cubicBezTo>
                  <a:pt x="979" y="339"/>
                  <a:pt x="988" y="334"/>
                  <a:pt x="994" y="333"/>
                </a:cubicBezTo>
                <a:cubicBezTo>
                  <a:pt x="1000" y="332"/>
                  <a:pt x="1009" y="333"/>
                  <a:pt x="1011" y="335"/>
                </a:cubicBezTo>
                <a:cubicBezTo>
                  <a:pt x="1013" y="337"/>
                  <a:pt x="1014" y="336"/>
                  <a:pt x="1015" y="335"/>
                </a:cubicBezTo>
                <a:cubicBezTo>
                  <a:pt x="1016" y="334"/>
                  <a:pt x="1019" y="334"/>
                  <a:pt x="1023" y="335"/>
                </a:cubicBezTo>
                <a:cubicBezTo>
                  <a:pt x="1027" y="335"/>
                  <a:pt x="1028" y="333"/>
                  <a:pt x="1031" y="334"/>
                </a:cubicBezTo>
                <a:cubicBezTo>
                  <a:pt x="1033" y="334"/>
                  <a:pt x="1036" y="335"/>
                  <a:pt x="1037" y="332"/>
                </a:cubicBezTo>
                <a:cubicBezTo>
                  <a:pt x="1039" y="328"/>
                  <a:pt x="1047" y="329"/>
                  <a:pt x="1049" y="330"/>
                </a:cubicBezTo>
                <a:cubicBezTo>
                  <a:pt x="1050" y="332"/>
                  <a:pt x="1052" y="333"/>
                  <a:pt x="1055" y="332"/>
                </a:cubicBezTo>
                <a:cubicBezTo>
                  <a:pt x="1057" y="330"/>
                  <a:pt x="1057" y="334"/>
                  <a:pt x="1060" y="334"/>
                </a:cubicBezTo>
                <a:cubicBezTo>
                  <a:pt x="1063" y="335"/>
                  <a:pt x="1061" y="337"/>
                  <a:pt x="1059" y="337"/>
                </a:cubicBezTo>
                <a:cubicBezTo>
                  <a:pt x="1056" y="337"/>
                  <a:pt x="1053" y="338"/>
                  <a:pt x="1056" y="340"/>
                </a:cubicBezTo>
                <a:cubicBezTo>
                  <a:pt x="1059" y="341"/>
                  <a:pt x="1062" y="338"/>
                  <a:pt x="1064" y="338"/>
                </a:cubicBezTo>
                <a:cubicBezTo>
                  <a:pt x="1066" y="339"/>
                  <a:pt x="1070" y="339"/>
                  <a:pt x="1073" y="337"/>
                </a:cubicBezTo>
                <a:cubicBezTo>
                  <a:pt x="1076" y="335"/>
                  <a:pt x="1076" y="339"/>
                  <a:pt x="1078" y="337"/>
                </a:cubicBezTo>
                <a:cubicBezTo>
                  <a:pt x="1080" y="335"/>
                  <a:pt x="1085" y="335"/>
                  <a:pt x="1087" y="335"/>
                </a:cubicBezTo>
                <a:cubicBezTo>
                  <a:pt x="1089" y="335"/>
                  <a:pt x="1087" y="332"/>
                  <a:pt x="1083" y="332"/>
                </a:cubicBezTo>
                <a:cubicBezTo>
                  <a:pt x="1080" y="332"/>
                  <a:pt x="1080" y="330"/>
                  <a:pt x="1083" y="326"/>
                </a:cubicBezTo>
                <a:cubicBezTo>
                  <a:pt x="1086" y="321"/>
                  <a:pt x="1091" y="318"/>
                  <a:pt x="1095" y="315"/>
                </a:cubicBezTo>
                <a:cubicBezTo>
                  <a:pt x="1098" y="312"/>
                  <a:pt x="1101" y="314"/>
                  <a:pt x="1101" y="312"/>
                </a:cubicBezTo>
                <a:cubicBezTo>
                  <a:pt x="1101" y="310"/>
                  <a:pt x="1102" y="304"/>
                  <a:pt x="1105" y="304"/>
                </a:cubicBezTo>
                <a:cubicBezTo>
                  <a:pt x="1107" y="304"/>
                  <a:pt x="1114" y="305"/>
                  <a:pt x="1118" y="303"/>
                </a:cubicBezTo>
                <a:cubicBezTo>
                  <a:pt x="1122" y="301"/>
                  <a:pt x="1122" y="305"/>
                  <a:pt x="1123" y="305"/>
                </a:cubicBezTo>
                <a:cubicBezTo>
                  <a:pt x="1125" y="306"/>
                  <a:pt x="1127" y="302"/>
                  <a:pt x="1129" y="303"/>
                </a:cubicBezTo>
                <a:cubicBezTo>
                  <a:pt x="1131" y="304"/>
                  <a:pt x="1126" y="307"/>
                  <a:pt x="1125" y="311"/>
                </a:cubicBezTo>
                <a:cubicBezTo>
                  <a:pt x="1124" y="314"/>
                  <a:pt x="1128" y="313"/>
                  <a:pt x="1130" y="314"/>
                </a:cubicBezTo>
                <a:cubicBezTo>
                  <a:pt x="1132" y="315"/>
                  <a:pt x="1127" y="316"/>
                  <a:pt x="1128" y="317"/>
                </a:cubicBezTo>
                <a:cubicBezTo>
                  <a:pt x="1128" y="318"/>
                  <a:pt x="1132" y="318"/>
                  <a:pt x="1137" y="313"/>
                </a:cubicBezTo>
                <a:cubicBezTo>
                  <a:pt x="1143" y="308"/>
                  <a:pt x="1147" y="306"/>
                  <a:pt x="1151" y="306"/>
                </a:cubicBezTo>
                <a:cubicBezTo>
                  <a:pt x="1154" y="307"/>
                  <a:pt x="1152" y="303"/>
                  <a:pt x="1152" y="299"/>
                </a:cubicBezTo>
                <a:cubicBezTo>
                  <a:pt x="1153" y="294"/>
                  <a:pt x="1163" y="292"/>
                  <a:pt x="1166" y="294"/>
                </a:cubicBezTo>
                <a:cubicBezTo>
                  <a:pt x="1170" y="295"/>
                  <a:pt x="1169" y="296"/>
                  <a:pt x="1166" y="296"/>
                </a:cubicBezTo>
                <a:cubicBezTo>
                  <a:pt x="1163" y="295"/>
                  <a:pt x="1160" y="298"/>
                  <a:pt x="1160" y="302"/>
                </a:cubicBezTo>
                <a:cubicBezTo>
                  <a:pt x="1160" y="306"/>
                  <a:pt x="1157" y="307"/>
                  <a:pt x="1159" y="309"/>
                </a:cubicBezTo>
                <a:cubicBezTo>
                  <a:pt x="1160" y="310"/>
                  <a:pt x="1156" y="311"/>
                  <a:pt x="1156" y="312"/>
                </a:cubicBezTo>
                <a:cubicBezTo>
                  <a:pt x="1156" y="314"/>
                  <a:pt x="1156" y="315"/>
                  <a:pt x="1154" y="316"/>
                </a:cubicBezTo>
                <a:cubicBezTo>
                  <a:pt x="1152" y="317"/>
                  <a:pt x="1144" y="317"/>
                  <a:pt x="1143" y="320"/>
                </a:cubicBezTo>
                <a:cubicBezTo>
                  <a:pt x="1143" y="324"/>
                  <a:pt x="1139" y="324"/>
                  <a:pt x="1137" y="328"/>
                </a:cubicBezTo>
                <a:cubicBezTo>
                  <a:pt x="1135" y="332"/>
                  <a:pt x="1127" y="334"/>
                  <a:pt x="1122" y="341"/>
                </a:cubicBezTo>
                <a:cubicBezTo>
                  <a:pt x="1117" y="349"/>
                  <a:pt x="1109" y="349"/>
                  <a:pt x="1109" y="350"/>
                </a:cubicBezTo>
                <a:cubicBezTo>
                  <a:pt x="1109" y="352"/>
                  <a:pt x="1103" y="352"/>
                  <a:pt x="1101" y="352"/>
                </a:cubicBezTo>
                <a:cubicBezTo>
                  <a:pt x="1099" y="352"/>
                  <a:pt x="1103" y="357"/>
                  <a:pt x="1099" y="362"/>
                </a:cubicBezTo>
                <a:cubicBezTo>
                  <a:pt x="1094" y="367"/>
                  <a:pt x="1091" y="373"/>
                  <a:pt x="1091" y="380"/>
                </a:cubicBezTo>
                <a:cubicBezTo>
                  <a:pt x="1091" y="387"/>
                  <a:pt x="1094" y="406"/>
                  <a:pt x="1096" y="410"/>
                </a:cubicBezTo>
                <a:cubicBezTo>
                  <a:pt x="1098" y="413"/>
                  <a:pt x="1096" y="422"/>
                  <a:pt x="1098" y="424"/>
                </a:cubicBezTo>
                <a:cubicBezTo>
                  <a:pt x="1100" y="425"/>
                  <a:pt x="1099" y="428"/>
                  <a:pt x="1100" y="429"/>
                </a:cubicBezTo>
                <a:cubicBezTo>
                  <a:pt x="1101" y="430"/>
                  <a:pt x="1106" y="425"/>
                  <a:pt x="1109" y="422"/>
                </a:cubicBezTo>
                <a:cubicBezTo>
                  <a:pt x="1112" y="420"/>
                  <a:pt x="1111" y="419"/>
                  <a:pt x="1113" y="418"/>
                </a:cubicBezTo>
                <a:cubicBezTo>
                  <a:pt x="1115" y="416"/>
                  <a:pt x="1114" y="411"/>
                  <a:pt x="1114" y="409"/>
                </a:cubicBezTo>
                <a:cubicBezTo>
                  <a:pt x="1115" y="408"/>
                  <a:pt x="1119" y="407"/>
                  <a:pt x="1120" y="406"/>
                </a:cubicBezTo>
                <a:cubicBezTo>
                  <a:pt x="1121" y="404"/>
                  <a:pt x="1124" y="405"/>
                  <a:pt x="1126" y="404"/>
                </a:cubicBezTo>
                <a:cubicBezTo>
                  <a:pt x="1128" y="404"/>
                  <a:pt x="1126" y="400"/>
                  <a:pt x="1125" y="398"/>
                </a:cubicBezTo>
                <a:cubicBezTo>
                  <a:pt x="1125" y="395"/>
                  <a:pt x="1130" y="392"/>
                  <a:pt x="1133" y="390"/>
                </a:cubicBezTo>
                <a:cubicBezTo>
                  <a:pt x="1136" y="388"/>
                  <a:pt x="1139" y="392"/>
                  <a:pt x="1143" y="389"/>
                </a:cubicBezTo>
                <a:cubicBezTo>
                  <a:pt x="1146" y="386"/>
                  <a:pt x="1142" y="382"/>
                  <a:pt x="1141" y="381"/>
                </a:cubicBezTo>
                <a:cubicBezTo>
                  <a:pt x="1140" y="379"/>
                  <a:pt x="1144" y="372"/>
                  <a:pt x="1147" y="371"/>
                </a:cubicBezTo>
                <a:cubicBezTo>
                  <a:pt x="1149" y="370"/>
                  <a:pt x="1151" y="373"/>
                  <a:pt x="1153" y="371"/>
                </a:cubicBezTo>
                <a:cubicBezTo>
                  <a:pt x="1155" y="368"/>
                  <a:pt x="1151" y="365"/>
                  <a:pt x="1149" y="365"/>
                </a:cubicBezTo>
                <a:cubicBezTo>
                  <a:pt x="1148" y="365"/>
                  <a:pt x="1147" y="359"/>
                  <a:pt x="1151" y="356"/>
                </a:cubicBezTo>
                <a:cubicBezTo>
                  <a:pt x="1155" y="353"/>
                  <a:pt x="1153" y="353"/>
                  <a:pt x="1151" y="352"/>
                </a:cubicBezTo>
                <a:cubicBezTo>
                  <a:pt x="1148" y="351"/>
                  <a:pt x="1148" y="352"/>
                  <a:pt x="1146" y="352"/>
                </a:cubicBezTo>
                <a:cubicBezTo>
                  <a:pt x="1144" y="352"/>
                  <a:pt x="1141" y="348"/>
                  <a:pt x="1145" y="344"/>
                </a:cubicBezTo>
                <a:cubicBezTo>
                  <a:pt x="1148" y="340"/>
                  <a:pt x="1151" y="340"/>
                  <a:pt x="1151" y="337"/>
                </a:cubicBezTo>
                <a:cubicBezTo>
                  <a:pt x="1152" y="333"/>
                  <a:pt x="1156" y="328"/>
                  <a:pt x="1157" y="327"/>
                </a:cubicBezTo>
                <a:cubicBezTo>
                  <a:pt x="1158" y="325"/>
                  <a:pt x="1163" y="327"/>
                  <a:pt x="1164" y="326"/>
                </a:cubicBezTo>
                <a:cubicBezTo>
                  <a:pt x="1166" y="326"/>
                  <a:pt x="1166" y="330"/>
                  <a:pt x="1168" y="328"/>
                </a:cubicBezTo>
                <a:cubicBezTo>
                  <a:pt x="1170" y="326"/>
                  <a:pt x="1173" y="320"/>
                  <a:pt x="1176" y="320"/>
                </a:cubicBezTo>
                <a:cubicBezTo>
                  <a:pt x="1178" y="320"/>
                  <a:pt x="1177" y="324"/>
                  <a:pt x="1177" y="327"/>
                </a:cubicBezTo>
                <a:cubicBezTo>
                  <a:pt x="1178" y="330"/>
                  <a:pt x="1180" y="326"/>
                  <a:pt x="1185" y="323"/>
                </a:cubicBezTo>
                <a:cubicBezTo>
                  <a:pt x="1190" y="319"/>
                  <a:pt x="1201" y="320"/>
                  <a:pt x="1205" y="321"/>
                </a:cubicBezTo>
                <a:cubicBezTo>
                  <a:pt x="1208" y="323"/>
                  <a:pt x="1209" y="327"/>
                  <a:pt x="1211" y="326"/>
                </a:cubicBezTo>
                <a:cubicBezTo>
                  <a:pt x="1214" y="326"/>
                  <a:pt x="1211" y="322"/>
                  <a:pt x="1214" y="322"/>
                </a:cubicBezTo>
                <a:cubicBezTo>
                  <a:pt x="1217" y="321"/>
                  <a:pt x="1222" y="318"/>
                  <a:pt x="1226" y="315"/>
                </a:cubicBezTo>
                <a:cubicBezTo>
                  <a:pt x="1230" y="312"/>
                  <a:pt x="1229" y="314"/>
                  <a:pt x="1231" y="312"/>
                </a:cubicBezTo>
                <a:cubicBezTo>
                  <a:pt x="1233" y="309"/>
                  <a:pt x="1235" y="310"/>
                  <a:pt x="1235" y="309"/>
                </a:cubicBezTo>
                <a:cubicBezTo>
                  <a:pt x="1236" y="307"/>
                  <a:pt x="1241" y="304"/>
                  <a:pt x="1249" y="303"/>
                </a:cubicBezTo>
                <a:cubicBezTo>
                  <a:pt x="1256" y="301"/>
                  <a:pt x="1266" y="296"/>
                  <a:pt x="1265" y="294"/>
                </a:cubicBezTo>
                <a:cubicBezTo>
                  <a:pt x="1265" y="293"/>
                  <a:pt x="1268" y="292"/>
                  <a:pt x="1269" y="294"/>
                </a:cubicBezTo>
                <a:cubicBezTo>
                  <a:pt x="1269" y="295"/>
                  <a:pt x="1272" y="295"/>
                  <a:pt x="1276" y="296"/>
                </a:cubicBezTo>
                <a:cubicBezTo>
                  <a:pt x="1280" y="296"/>
                  <a:pt x="1282" y="298"/>
                  <a:pt x="1285" y="295"/>
                </a:cubicBezTo>
                <a:cubicBezTo>
                  <a:pt x="1288" y="292"/>
                  <a:pt x="1284" y="291"/>
                  <a:pt x="1284" y="288"/>
                </a:cubicBezTo>
                <a:cubicBezTo>
                  <a:pt x="1285" y="286"/>
                  <a:pt x="1279" y="283"/>
                  <a:pt x="1280" y="281"/>
                </a:cubicBezTo>
                <a:cubicBezTo>
                  <a:pt x="1280" y="278"/>
                  <a:pt x="1276" y="272"/>
                  <a:pt x="1274" y="273"/>
                </a:cubicBezTo>
                <a:cubicBezTo>
                  <a:pt x="1273" y="274"/>
                  <a:pt x="1270" y="272"/>
                  <a:pt x="1270" y="270"/>
                </a:cubicBezTo>
                <a:cubicBezTo>
                  <a:pt x="1270" y="268"/>
                  <a:pt x="1269" y="266"/>
                  <a:pt x="1267" y="267"/>
                </a:cubicBezTo>
                <a:cubicBezTo>
                  <a:pt x="1265" y="269"/>
                  <a:pt x="1261" y="268"/>
                  <a:pt x="1260" y="266"/>
                </a:cubicBezTo>
                <a:cubicBezTo>
                  <a:pt x="1260" y="264"/>
                  <a:pt x="1265" y="262"/>
                  <a:pt x="1268" y="264"/>
                </a:cubicBezTo>
                <a:cubicBezTo>
                  <a:pt x="1272" y="265"/>
                  <a:pt x="1271" y="267"/>
                  <a:pt x="1273" y="268"/>
                </a:cubicBezTo>
                <a:cubicBezTo>
                  <a:pt x="1274" y="269"/>
                  <a:pt x="1279" y="268"/>
                  <a:pt x="1282" y="267"/>
                </a:cubicBezTo>
                <a:cubicBezTo>
                  <a:pt x="1284" y="266"/>
                  <a:pt x="1291" y="264"/>
                  <a:pt x="1292" y="262"/>
                </a:cubicBezTo>
                <a:cubicBezTo>
                  <a:pt x="1294" y="259"/>
                  <a:pt x="1292" y="259"/>
                  <a:pt x="1295" y="257"/>
                </a:cubicBezTo>
                <a:cubicBezTo>
                  <a:pt x="1297" y="256"/>
                  <a:pt x="1295" y="254"/>
                  <a:pt x="1293" y="253"/>
                </a:cubicBezTo>
                <a:cubicBezTo>
                  <a:pt x="1291" y="252"/>
                  <a:pt x="1292" y="249"/>
                  <a:pt x="1294" y="249"/>
                </a:cubicBezTo>
                <a:cubicBezTo>
                  <a:pt x="1296" y="249"/>
                  <a:pt x="1295" y="246"/>
                  <a:pt x="1297" y="246"/>
                </a:cubicBezTo>
                <a:cubicBezTo>
                  <a:pt x="1298" y="246"/>
                  <a:pt x="1298" y="247"/>
                  <a:pt x="1301" y="246"/>
                </a:cubicBezTo>
                <a:cubicBezTo>
                  <a:pt x="1304" y="245"/>
                  <a:pt x="1301" y="248"/>
                  <a:pt x="1300" y="250"/>
                </a:cubicBezTo>
                <a:cubicBezTo>
                  <a:pt x="1299" y="252"/>
                  <a:pt x="1302" y="254"/>
                  <a:pt x="1303" y="256"/>
                </a:cubicBezTo>
                <a:cubicBezTo>
                  <a:pt x="1303" y="257"/>
                  <a:pt x="1308" y="257"/>
                  <a:pt x="1311" y="256"/>
                </a:cubicBezTo>
                <a:cubicBezTo>
                  <a:pt x="1314" y="254"/>
                  <a:pt x="1323" y="258"/>
                  <a:pt x="1324" y="260"/>
                </a:cubicBezTo>
                <a:cubicBezTo>
                  <a:pt x="1324" y="262"/>
                  <a:pt x="1326" y="265"/>
                  <a:pt x="1329" y="267"/>
                </a:cubicBezTo>
                <a:cubicBezTo>
                  <a:pt x="1333" y="269"/>
                  <a:pt x="1337" y="268"/>
                  <a:pt x="1337" y="270"/>
                </a:cubicBezTo>
                <a:cubicBezTo>
                  <a:pt x="1338" y="272"/>
                  <a:pt x="1340" y="272"/>
                  <a:pt x="1342" y="272"/>
                </a:cubicBezTo>
                <a:cubicBezTo>
                  <a:pt x="1344" y="272"/>
                  <a:pt x="1345" y="274"/>
                  <a:pt x="1347" y="272"/>
                </a:cubicBezTo>
                <a:cubicBezTo>
                  <a:pt x="1348" y="271"/>
                  <a:pt x="1349" y="273"/>
                  <a:pt x="1351" y="272"/>
                </a:cubicBezTo>
                <a:cubicBezTo>
                  <a:pt x="1353" y="270"/>
                  <a:pt x="1347" y="269"/>
                  <a:pt x="1347" y="267"/>
                </a:cubicBezTo>
                <a:cubicBezTo>
                  <a:pt x="1348" y="266"/>
                  <a:pt x="1350" y="268"/>
                  <a:pt x="1351" y="268"/>
                </a:cubicBezTo>
                <a:cubicBezTo>
                  <a:pt x="1353" y="268"/>
                  <a:pt x="1351" y="264"/>
                  <a:pt x="1352" y="264"/>
                </a:cubicBezTo>
                <a:cubicBezTo>
                  <a:pt x="1353" y="264"/>
                  <a:pt x="1352" y="257"/>
                  <a:pt x="1351" y="256"/>
                </a:cubicBezTo>
                <a:cubicBezTo>
                  <a:pt x="1350" y="256"/>
                  <a:pt x="1351" y="253"/>
                  <a:pt x="1353" y="255"/>
                </a:cubicBezTo>
                <a:cubicBezTo>
                  <a:pt x="1356" y="257"/>
                  <a:pt x="1360" y="257"/>
                  <a:pt x="1363" y="257"/>
                </a:cubicBezTo>
                <a:cubicBezTo>
                  <a:pt x="1365" y="257"/>
                  <a:pt x="1363" y="255"/>
                  <a:pt x="1361" y="255"/>
                </a:cubicBezTo>
                <a:cubicBezTo>
                  <a:pt x="1359" y="255"/>
                  <a:pt x="1361" y="253"/>
                  <a:pt x="1362" y="254"/>
                </a:cubicBezTo>
                <a:cubicBezTo>
                  <a:pt x="1364" y="255"/>
                  <a:pt x="1367" y="256"/>
                  <a:pt x="1367" y="255"/>
                </a:cubicBezTo>
                <a:cubicBezTo>
                  <a:pt x="1367" y="253"/>
                  <a:pt x="1368" y="250"/>
                  <a:pt x="1371" y="250"/>
                </a:cubicBezTo>
                <a:cubicBezTo>
                  <a:pt x="1373" y="250"/>
                  <a:pt x="1374" y="249"/>
                  <a:pt x="1372" y="248"/>
                </a:cubicBezTo>
                <a:close/>
                <a:moveTo>
                  <a:pt x="709" y="404"/>
                </a:moveTo>
                <a:cubicBezTo>
                  <a:pt x="702" y="410"/>
                  <a:pt x="688" y="412"/>
                  <a:pt x="688" y="417"/>
                </a:cubicBezTo>
                <a:cubicBezTo>
                  <a:pt x="688" y="422"/>
                  <a:pt x="672" y="424"/>
                  <a:pt x="671" y="422"/>
                </a:cubicBezTo>
                <a:cubicBezTo>
                  <a:pt x="669" y="420"/>
                  <a:pt x="683" y="419"/>
                  <a:pt x="686" y="412"/>
                </a:cubicBezTo>
                <a:cubicBezTo>
                  <a:pt x="689" y="405"/>
                  <a:pt x="701" y="401"/>
                  <a:pt x="707" y="392"/>
                </a:cubicBezTo>
                <a:cubicBezTo>
                  <a:pt x="712" y="385"/>
                  <a:pt x="715" y="375"/>
                  <a:pt x="718" y="376"/>
                </a:cubicBezTo>
                <a:cubicBezTo>
                  <a:pt x="720" y="376"/>
                  <a:pt x="716" y="398"/>
                  <a:pt x="709" y="404"/>
                </a:cubicBezTo>
                <a:close/>
                <a:moveTo>
                  <a:pt x="739" y="125"/>
                </a:moveTo>
                <a:cubicBezTo>
                  <a:pt x="738" y="127"/>
                  <a:pt x="733" y="127"/>
                  <a:pt x="734" y="129"/>
                </a:cubicBezTo>
                <a:cubicBezTo>
                  <a:pt x="737" y="132"/>
                  <a:pt x="749" y="130"/>
                  <a:pt x="749" y="126"/>
                </a:cubicBezTo>
                <a:cubicBezTo>
                  <a:pt x="749" y="122"/>
                  <a:pt x="740" y="123"/>
                  <a:pt x="739" y="125"/>
                </a:cubicBezTo>
                <a:close/>
                <a:moveTo>
                  <a:pt x="306" y="7"/>
                </a:moveTo>
                <a:cubicBezTo>
                  <a:pt x="312" y="7"/>
                  <a:pt x="310" y="4"/>
                  <a:pt x="314" y="4"/>
                </a:cubicBezTo>
                <a:cubicBezTo>
                  <a:pt x="318" y="5"/>
                  <a:pt x="323" y="4"/>
                  <a:pt x="321" y="2"/>
                </a:cubicBezTo>
                <a:cubicBezTo>
                  <a:pt x="319" y="0"/>
                  <a:pt x="305" y="1"/>
                  <a:pt x="306" y="3"/>
                </a:cubicBezTo>
                <a:cubicBezTo>
                  <a:pt x="308" y="4"/>
                  <a:pt x="295" y="4"/>
                  <a:pt x="296" y="4"/>
                </a:cubicBezTo>
                <a:cubicBezTo>
                  <a:pt x="296" y="6"/>
                  <a:pt x="300" y="7"/>
                  <a:pt x="306" y="7"/>
                </a:cubicBezTo>
                <a:close/>
                <a:moveTo>
                  <a:pt x="277" y="23"/>
                </a:moveTo>
                <a:cubicBezTo>
                  <a:pt x="277" y="19"/>
                  <a:pt x="264" y="24"/>
                  <a:pt x="267" y="24"/>
                </a:cubicBezTo>
                <a:cubicBezTo>
                  <a:pt x="269" y="25"/>
                  <a:pt x="277" y="27"/>
                  <a:pt x="277" y="23"/>
                </a:cubicBezTo>
                <a:close/>
                <a:moveTo>
                  <a:pt x="307" y="20"/>
                </a:moveTo>
                <a:cubicBezTo>
                  <a:pt x="308" y="22"/>
                  <a:pt x="306" y="22"/>
                  <a:pt x="301" y="22"/>
                </a:cubicBezTo>
                <a:cubicBezTo>
                  <a:pt x="296" y="22"/>
                  <a:pt x="294" y="25"/>
                  <a:pt x="296" y="27"/>
                </a:cubicBezTo>
                <a:cubicBezTo>
                  <a:pt x="299" y="29"/>
                  <a:pt x="312" y="28"/>
                  <a:pt x="314" y="26"/>
                </a:cubicBezTo>
                <a:cubicBezTo>
                  <a:pt x="316" y="23"/>
                  <a:pt x="322" y="25"/>
                  <a:pt x="323" y="22"/>
                </a:cubicBezTo>
                <a:cubicBezTo>
                  <a:pt x="324" y="19"/>
                  <a:pt x="306" y="18"/>
                  <a:pt x="307" y="20"/>
                </a:cubicBezTo>
                <a:close/>
                <a:moveTo>
                  <a:pt x="348" y="16"/>
                </a:moveTo>
                <a:cubicBezTo>
                  <a:pt x="350" y="13"/>
                  <a:pt x="345" y="13"/>
                  <a:pt x="344" y="11"/>
                </a:cubicBezTo>
                <a:cubicBezTo>
                  <a:pt x="344" y="9"/>
                  <a:pt x="330" y="9"/>
                  <a:pt x="331" y="11"/>
                </a:cubicBezTo>
                <a:cubicBezTo>
                  <a:pt x="332" y="13"/>
                  <a:pt x="322" y="16"/>
                  <a:pt x="325" y="18"/>
                </a:cubicBezTo>
                <a:cubicBezTo>
                  <a:pt x="331" y="23"/>
                  <a:pt x="346" y="18"/>
                  <a:pt x="348" y="16"/>
                </a:cubicBezTo>
                <a:close/>
                <a:moveTo>
                  <a:pt x="310" y="12"/>
                </a:moveTo>
                <a:cubicBezTo>
                  <a:pt x="311" y="7"/>
                  <a:pt x="302" y="11"/>
                  <a:pt x="296" y="8"/>
                </a:cubicBezTo>
                <a:cubicBezTo>
                  <a:pt x="290" y="6"/>
                  <a:pt x="286" y="6"/>
                  <a:pt x="291" y="9"/>
                </a:cubicBezTo>
                <a:cubicBezTo>
                  <a:pt x="292" y="11"/>
                  <a:pt x="280" y="12"/>
                  <a:pt x="282" y="14"/>
                </a:cubicBezTo>
                <a:cubicBezTo>
                  <a:pt x="286" y="19"/>
                  <a:pt x="309" y="17"/>
                  <a:pt x="310" y="12"/>
                </a:cubicBezTo>
                <a:close/>
                <a:moveTo>
                  <a:pt x="275" y="144"/>
                </a:moveTo>
                <a:cubicBezTo>
                  <a:pt x="275" y="146"/>
                  <a:pt x="273" y="148"/>
                  <a:pt x="269" y="148"/>
                </a:cubicBezTo>
                <a:cubicBezTo>
                  <a:pt x="264" y="148"/>
                  <a:pt x="271" y="151"/>
                  <a:pt x="272" y="153"/>
                </a:cubicBezTo>
                <a:cubicBezTo>
                  <a:pt x="272" y="156"/>
                  <a:pt x="267" y="154"/>
                  <a:pt x="267" y="158"/>
                </a:cubicBezTo>
                <a:cubicBezTo>
                  <a:pt x="267" y="162"/>
                  <a:pt x="258" y="158"/>
                  <a:pt x="257" y="163"/>
                </a:cubicBezTo>
                <a:cubicBezTo>
                  <a:pt x="256" y="169"/>
                  <a:pt x="261" y="168"/>
                  <a:pt x="265" y="168"/>
                </a:cubicBezTo>
                <a:cubicBezTo>
                  <a:pt x="269" y="168"/>
                  <a:pt x="263" y="172"/>
                  <a:pt x="266" y="174"/>
                </a:cubicBezTo>
                <a:cubicBezTo>
                  <a:pt x="269" y="176"/>
                  <a:pt x="271" y="175"/>
                  <a:pt x="269" y="171"/>
                </a:cubicBezTo>
                <a:cubicBezTo>
                  <a:pt x="267" y="167"/>
                  <a:pt x="279" y="173"/>
                  <a:pt x="276" y="176"/>
                </a:cubicBezTo>
                <a:cubicBezTo>
                  <a:pt x="272" y="179"/>
                  <a:pt x="281" y="181"/>
                  <a:pt x="286" y="182"/>
                </a:cubicBezTo>
                <a:cubicBezTo>
                  <a:pt x="291" y="182"/>
                  <a:pt x="307" y="185"/>
                  <a:pt x="307" y="182"/>
                </a:cubicBezTo>
                <a:cubicBezTo>
                  <a:pt x="307" y="179"/>
                  <a:pt x="301" y="177"/>
                  <a:pt x="296" y="172"/>
                </a:cubicBezTo>
                <a:cubicBezTo>
                  <a:pt x="291" y="167"/>
                  <a:pt x="287" y="158"/>
                  <a:pt x="293" y="155"/>
                </a:cubicBezTo>
                <a:cubicBezTo>
                  <a:pt x="299" y="151"/>
                  <a:pt x="294" y="149"/>
                  <a:pt x="300" y="145"/>
                </a:cubicBezTo>
                <a:cubicBezTo>
                  <a:pt x="305" y="141"/>
                  <a:pt x="302" y="137"/>
                  <a:pt x="307" y="137"/>
                </a:cubicBezTo>
                <a:cubicBezTo>
                  <a:pt x="311" y="136"/>
                  <a:pt x="306" y="132"/>
                  <a:pt x="311" y="131"/>
                </a:cubicBezTo>
                <a:cubicBezTo>
                  <a:pt x="316" y="131"/>
                  <a:pt x="317" y="125"/>
                  <a:pt x="316" y="124"/>
                </a:cubicBezTo>
                <a:cubicBezTo>
                  <a:pt x="315" y="122"/>
                  <a:pt x="321" y="124"/>
                  <a:pt x="324" y="121"/>
                </a:cubicBezTo>
                <a:cubicBezTo>
                  <a:pt x="326" y="118"/>
                  <a:pt x="332" y="120"/>
                  <a:pt x="334" y="116"/>
                </a:cubicBezTo>
                <a:cubicBezTo>
                  <a:pt x="336" y="112"/>
                  <a:pt x="364" y="103"/>
                  <a:pt x="379" y="99"/>
                </a:cubicBezTo>
                <a:cubicBezTo>
                  <a:pt x="394" y="96"/>
                  <a:pt x="405" y="89"/>
                  <a:pt x="400" y="85"/>
                </a:cubicBezTo>
                <a:cubicBezTo>
                  <a:pt x="394" y="81"/>
                  <a:pt x="379" y="86"/>
                  <a:pt x="375" y="90"/>
                </a:cubicBezTo>
                <a:cubicBezTo>
                  <a:pt x="371" y="93"/>
                  <a:pt x="366" y="91"/>
                  <a:pt x="362" y="93"/>
                </a:cubicBezTo>
                <a:cubicBezTo>
                  <a:pt x="358" y="95"/>
                  <a:pt x="350" y="97"/>
                  <a:pt x="346" y="94"/>
                </a:cubicBezTo>
                <a:cubicBezTo>
                  <a:pt x="342" y="91"/>
                  <a:pt x="337" y="97"/>
                  <a:pt x="334" y="97"/>
                </a:cubicBezTo>
                <a:cubicBezTo>
                  <a:pt x="331" y="97"/>
                  <a:pt x="327" y="100"/>
                  <a:pt x="324" y="100"/>
                </a:cubicBezTo>
                <a:cubicBezTo>
                  <a:pt x="321" y="100"/>
                  <a:pt x="314" y="102"/>
                  <a:pt x="314" y="104"/>
                </a:cubicBezTo>
                <a:cubicBezTo>
                  <a:pt x="313" y="106"/>
                  <a:pt x="307" y="106"/>
                  <a:pt x="307" y="108"/>
                </a:cubicBezTo>
                <a:cubicBezTo>
                  <a:pt x="307" y="111"/>
                  <a:pt x="303" y="113"/>
                  <a:pt x="301" y="111"/>
                </a:cubicBezTo>
                <a:cubicBezTo>
                  <a:pt x="298" y="108"/>
                  <a:pt x="295" y="113"/>
                  <a:pt x="299" y="116"/>
                </a:cubicBezTo>
                <a:cubicBezTo>
                  <a:pt x="302" y="119"/>
                  <a:pt x="292" y="119"/>
                  <a:pt x="294" y="121"/>
                </a:cubicBezTo>
                <a:cubicBezTo>
                  <a:pt x="296" y="123"/>
                  <a:pt x="291" y="124"/>
                  <a:pt x="292" y="126"/>
                </a:cubicBezTo>
                <a:cubicBezTo>
                  <a:pt x="293" y="129"/>
                  <a:pt x="288" y="129"/>
                  <a:pt x="285" y="130"/>
                </a:cubicBezTo>
                <a:cubicBezTo>
                  <a:pt x="281" y="131"/>
                  <a:pt x="279" y="135"/>
                  <a:pt x="284" y="136"/>
                </a:cubicBezTo>
                <a:cubicBezTo>
                  <a:pt x="288" y="136"/>
                  <a:pt x="281" y="137"/>
                  <a:pt x="282" y="140"/>
                </a:cubicBezTo>
                <a:cubicBezTo>
                  <a:pt x="282" y="144"/>
                  <a:pt x="274" y="141"/>
                  <a:pt x="275" y="144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0" name="Freeform 163">
            <a:extLst>
              <a:ext uri="{FF2B5EF4-FFF2-40B4-BE49-F238E27FC236}">
                <a16:creationId xmlns:a16="http://schemas.microsoft.com/office/drawing/2014/main" id="{80270164-0002-4D06-A079-89574131F06A}"/>
              </a:ext>
            </a:extLst>
          </p:cNvPr>
          <p:cNvSpPr>
            <a:spLocks noEditPoints="1"/>
          </p:cNvSpPr>
          <p:nvPr/>
        </p:nvSpPr>
        <p:spPr bwMode="auto">
          <a:xfrm>
            <a:off x="6266052" y="2450040"/>
            <a:ext cx="3469493" cy="1325168"/>
          </a:xfrm>
          <a:custGeom>
            <a:avLst/>
            <a:gdLst>
              <a:gd name="T0" fmla="*/ 361 w 1374"/>
              <a:gd name="T1" fmla="*/ 10 h 527"/>
              <a:gd name="T2" fmla="*/ 611 w 1374"/>
              <a:gd name="T3" fmla="*/ 5 h 527"/>
              <a:gd name="T4" fmla="*/ 481 w 1374"/>
              <a:gd name="T5" fmla="*/ 150 h 527"/>
              <a:gd name="T6" fmla="*/ 663 w 1374"/>
              <a:gd name="T7" fmla="*/ 49 h 527"/>
              <a:gd name="T8" fmla="*/ 1003 w 1374"/>
              <a:gd name="T9" fmla="*/ 110 h 527"/>
              <a:gd name="T10" fmla="*/ 1054 w 1374"/>
              <a:gd name="T11" fmla="*/ 117 h 527"/>
              <a:gd name="T12" fmla="*/ 982 w 1374"/>
              <a:gd name="T13" fmla="*/ 426 h 527"/>
              <a:gd name="T14" fmla="*/ 244 w 1374"/>
              <a:gd name="T15" fmla="*/ 22 h 527"/>
              <a:gd name="T16" fmla="*/ 1332 w 1374"/>
              <a:gd name="T17" fmla="*/ 242 h 527"/>
              <a:gd name="T18" fmla="*/ 1194 w 1374"/>
              <a:gd name="T19" fmla="*/ 202 h 527"/>
              <a:gd name="T20" fmla="*/ 1063 w 1374"/>
              <a:gd name="T21" fmla="*/ 177 h 527"/>
              <a:gd name="T22" fmla="*/ 974 w 1374"/>
              <a:gd name="T23" fmla="*/ 150 h 527"/>
              <a:gd name="T24" fmla="*/ 903 w 1374"/>
              <a:gd name="T25" fmla="*/ 167 h 527"/>
              <a:gd name="T26" fmla="*/ 845 w 1374"/>
              <a:gd name="T27" fmla="*/ 138 h 527"/>
              <a:gd name="T28" fmla="*/ 748 w 1374"/>
              <a:gd name="T29" fmla="*/ 136 h 527"/>
              <a:gd name="T30" fmla="*/ 738 w 1374"/>
              <a:gd name="T31" fmla="*/ 118 h 527"/>
              <a:gd name="T32" fmla="*/ 699 w 1374"/>
              <a:gd name="T33" fmla="*/ 83 h 527"/>
              <a:gd name="T34" fmla="*/ 631 w 1374"/>
              <a:gd name="T35" fmla="*/ 96 h 527"/>
              <a:gd name="T36" fmla="*/ 547 w 1374"/>
              <a:gd name="T37" fmla="*/ 114 h 527"/>
              <a:gd name="T38" fmla="*/ 519 w 1374"/>
              <a:gd name="T39" fmla="*/ 137 h 527"/>
              <a:gd name="T40" fmla="*/ 479 w 1374"/>
              <a:gd name="T41" fmla="*/ 177 h 527"/>
              <a:gd name="T42" fmla="*/ 456 w 1374"/>
              <a:gd name="T43" fmla="*/ 204 h 527"/>
              <a:gd name="T44" fmla="*/ 422 w 1374"/>
              <a:gd name="T45" fmla="*/ 243 h 527"/>
              <a:gd name="T46" fmla="*/ 438 w 1374"/>
              <a:gd name="T47" fmla="*/ 213 h 527"/>
              <a:gd name="T48" fmla="*/ 387 w 1374"/>
              <a:gd name="T49" fmla="*/ 187 h 527"/>
              <a:gd name="T50" fmla="*/ 326 w 1374"/>
              <a:gd name="T51" fmla="*/ 196 h 527"/>
              <a:gd name="T52" fmla="*/ 269 w 1374"/>
              <a:gd name="T53" fmla="*/ 210 h 527"/>
              <a:gd name="T54" fmla="*/ 196 w 1374"/>
              <a:gd name="T55" fmla="*/ 214 h 527"/>
              <a:gd name="T56" fmla="*/ 150 w 1374"/>
              <a:gd name="T57" fmla="*/ 262 h 527"/>
              <a:gd name="T58" fmla="*/ 103 w 1374"/>
              <a:gd name="T59" fmla="*/ 233 h 527"/>
              <a:gd name="T60" fmla="*/ 107 w 1374"/>
              <a:gd name="T61" fmla="*/ 200 h 527"/>
              <a:gd name="T62" fmla="*/ 79 w 1374"/>
              <a:gd name="T63" fmla="*/ 230 h 527"/>
              <a:gd name="T64" fmla="*/ 70 w 1374"/>
              <a:gd name="T65" fmla="*/ 315 h 527"/>
              <a:gd name="T66" fmla="*/ 74 w 1374"/>
              <a:gd name="T67" fmla="*/ 370 h 527"/>
              <a:gd name="T68" fmla="*/ 115 w 1374"/>
              <a:gd name="T69" fmla="*/ 412 h 527"/>
              <a:gd name="T70" fmla="*/ 161 w 1374"/>
              <a:gd name="T71" fmla="*/ 450 h 527"/>
              <a:gd name="T72" fmla="*/ 165 w 1374"/>
              <a:gd name="T73" fmla="*/ 503 h 527"/>
              <a:gd name="T74" fmla="*/ 238 w 1374"/>
              <a:gd name="T75" fmla="*/ 476 h 527"/>
              <a:gd name="T76" fmla="*/ 237 w 1374"/>
              <a:gd name="T77" fmla="*/ 430 h 527"/>
              <a:gd name="T78" fmla="*/ 325 w 1374"/>
              <a:gd name="T79" fmla="*/ 432 h 527"/>
              <a:gd name="T80" fmla="*/ 374 w 1374"/>
              <a:gd name="T81" fmla="*/ 388 h 527"/>
              <a:gd name="T82" fmla="*/ 451 w 1374"/>
              <a:gd name="T83" fmla="*/ 395 h 527"/>
              <a:gd name="T84" fmla="*/ 541 w 1374"/>
              <a:gd name="T85" fmla="*/ 442 h 527"/>
              <a:gd name="T86" fmla="*/ 625 w 1374"/>
              <a:gd name="T87" fmla="*/ 432 h 527"/>
              <a:gd name="T88" fmla="*/ 697 w 1374"/>
              <a:gd name="T89" fmla="*/ 437 h 527"/>
              <a:gd name="T90" fmla="*/ 804 w 1374"/>
              <a:gd name="T91" fmla="*/ 419 h 527"/>
              <a:gd name="T92" fmla="*/ 888 w 1374"/>
              <a:gd name="T93" fmla="*/ 453 h 527"/>
              <a:gd name="T94" fmla="*/ 899 w 1374"/>
              <a:gd name="T95" fmla="*/ 508 h 527"/>
              <a:gd name="T96" fmla="*/ 961 w 1374"/>
              <a:gd name="T97" fmla="*/ 393 h 527"/>
              <a:gd name="T98" fmla="*/ 970 w 1374"/>
              <a:gd name="T99" fmla="*/ 348 h 527"/>
              <a:gd name="T100" fmla="*/ 1078 w 1374"/>
              <a:gd name="T101" fmla="*/ 337 h 527"/>
              <a:gd name="T102" fmla="*/ 1152 w 1374"/>
              <a:gd name="T103" fmla="*/ 299 h 527"/>
              <a:gd name="T104" fmla="*/ 1098 w 1374"/>
              <a:gd name="T105" fmla="*/ 424 h 527"/>
              <a:gd name="T106" fmla="*/ 1151 w 1374"/>
              <a:gd name="T107" fmla="*/ 352 h 527"/>
              <a:gd name="T108" fmla="*/ 1235 w 1374"/>
              <a:gd name="T109" fmla="*/ 309 h 527"/>
              <a:gd name="T110" fmla="*/ 1292 w 1374"/>
              <a:gd name="T111" fmla="*/ 262 h 527"/>
              <a:gd name="T112" fmla="*/ 1347 w 1374"/>
              <a:gd name="T113" fmla="*/ 267 h 527"/>
              <a:gd name="T114" fmla="*/ 707 w 1374"/>
              <a:gd name="T115" fmla="*/ 392 h 527"/>
              <a:gd name="T116" fmla="*/ 277 w 1374"/>
              <a:gd name="T117" fmla="*/ 23 h 527"/>
              <a:gd name="T118" fmla="*/ 282 w 1374"/>
              <a:gd name="T119" fmla="*/ 14 h 527"/>
              <a:gd name="T120" fmla="*/ 300 w 1374"/>
              <a:gd name="T121" fmla="*/ 145 h 527"/>
              <a:gd name="T122" fmla="*/ 301 w 1374"/>
              <a:gd name="T123" fmla="*/ 111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374" h="527">
                <a:moveTo>
                  <a:pt x="21" y="381"/>
                </a:moveTo>
                <a:cubicBezTo>
                  <a:pt x="20" y="381"/>
                  <a:pt x="17" y="380"/>
                  <a:pt x="16" y="379"/>
                </a:cubicBezTo>
                <a:cubicBezTo>
                  <a:pt x="16" y="378"/>
                  <a:pt x="13" y="378"/>
                  <a:pt x="11" y="378"/>
                </a:cubicBezTo>
                <a:cubicBezTo>
                  <a:pt x="12" y="379"/>
                  <a:pt x="12" y="379"/>
                  <a:pt x="13" y="380"/>
                </a:cubicBezTo>
                <a:cubicBezTo>
                  <a:pt x="14" y="382"/>
                  <a:pt x="8" y="382"/>
                  <a:pt x="10" y="384"/>
                </a:cubicBezTo>
                <a:cubicBezTo>
                  <a:pt x="12" y="386"/>
                  <a:pt x="6" y="386"/>
                  <a:pt x="6" y="384"/>
                </a:cubicBezTo>
                <a:cubicBezTo>
                  <a:pt x="6" y="382"/>
                  <a:pt x="1" y="383"/>
                  <a:pt x="1" y="384"/>
                </a:cubicBezTo>
                <a:cubicBezTo>
                  <a:pt x="1" y="385"/>
                  <a:pt x="1" y="386"/>
                  <a:pt x="0" y="386"/>
                </a:cubicBezTo>
                <a:cubicBezTo>
                  <a:pt x="2" y="387"/>
                  <a:pt x="4" y="388"/>
                  <a:pt x="4" y="388"/>
                </a:cubicBezTo>
                <a:cubicBezTo>
                  <a:pt x="5" y="388"/>
                  <a:pt x="20" y="390"/>
                  <a:pt x="25" y="389"/>
                </a:cubicBezTo>
                <a:cubicBezTo>
                  <a:pt x="25" y="388"/>
                  <a:pt x="26" y="385"/>
                  <a:pt x="26" y="383"/>
                </a:cubicBezTo>
                <a:cubicBezTo>
                  <a:pt x="26" y="382"/>
                  <a:pt x="22" y="380"/>
                  <a:pt x="21" y="381"/>
                </a:cubicBezTo>
                <a:close/>
                <a:moveTo>
                  <a:pt x="365" y="14"/>
                </a:moveTo>
                <a:cubicBezTo>
                  <a:pt x="374" y="13"/>
                  <a:pt x="374" y="8"/>
                  <a:pt x="369" y="8"/>
                </a:cubicBezTo>
                <a:cubicBezTo>
                  <a:pt x="364" y="7"/>
                  <a:pt x="364" y="10"/>
                  <a:pt x="361" y="10"/>
                </a:cubicBezTo>
                <a:cubicBezTo>
                  <a:pt x="359" y="10"/>
                  <a:pt x="350" y="12"/>
                  <a:pt x="352" y="14"/>
                </a:cubicBezTo>
                <a:cubicBezTo>
                  <a:pt x="354" y="16"/>
                  <a:pt x="361" y="15"/>
                  <a:pt x="365" y="14"/>
                </a:cubicBezTo>
                <a:close/>
                <a:moveTo>
                  <a:pt x="411" y="147"/>
                </a:moveTo>
                <a:cubicBezTo>
                  <a:pt x="414" y="147"/>
                  <a:pt x="423" y="145"/>
                  <a:pt x="423" y="144"/>
                </a:cubicBezTo>
                <a:cubicBezTo>
                  <a:pt x="424" y="142"/>
                  <a:pt x="420" y="140"/>
                  <a:pt x="415" y="140"/>
                </a:cubicBezTo>
                <a:cubicBezTo>
                  <a:pt x="409" y="140"/>
                  <a:pt x="408" y="146"/>
                  <a:pt x="411" y="147"/>
                </a:cubicBezTo>
                <a:close/>
                <a:moveTo>
                  <a:pt x="587" y="25"/>
                </a:moveTo>
                <a:cubicBezTo>
                  <a:pt x="591" y="27"/>
                  <a:pt x="590" y="28"/>
                  <a:pt x="585" y="28"/>
                </a:cubicBezTo>
                <a:cubicBezTo>
                  <a:pt x="580" y="28"/>
                  <a:pt x="576" y="30"/>
                  <a:pt x="579" y="31"/>
                </a:cubicBezTo>
                <a:cubicBezTo>
                  <a:pt x="582" y="32"/>
                  <a:pt x="581" y="35"/>
                  <a:pt x="586" y="36"/>
                </a:cubicBezTo>
                <a:cubicBezTo>
                  <a:pt x="591" y="37"/>
                  <a:pt x="596" y="33"/>
                  <a:pt x="596" y="30"/>
                </a:cubicBezTo>
                <a:cubicBezTo>
                  <a:pt x="595" y="27"/>
                  <a:pt x="613" y="25"/>
                  <a:pt x="618" y="23"/>
                </a:cubicBezTo>
                <a:cubicBezTo>
                  <a:pt x="623" y="22"/>
                  <a:pt x="615" y="17"/>
                  <a:pt x="620" y="17"/>
                </a:cubicBezTo>
                <a:cubicBezTo>
                  <a:pt x="625" y="16"/>
                  <a:pt x="623" y="14"/>
                  <a:pt x="617" y="13"/>
                </a:cubicBezTo>
                <a:cubicBezTo>
                  <a:pt x="610" y="12"/>
                  <a:pt x="613" y="7"/>
                  <a:pt x="611" y="5"/>
                </a:cubicBezTo>
                <a:cubicBezTo>
                  <a:pt x="609" y="3"/>
                  <a:pt x="608" y="7"/>
                  <a:pt x="599" y="9"/>
                </a:cubicBezTo>
                <a:cubicBezTo>
                  <a:pt x="591" y="10"/>
                  <a:pt x="587" y="13"/>
                  <a:pt x="590" y="14"/>
                </a:cubicBezTo>
                <a:cubicBezTo>
                  <a:pt x="593" y="16"/>
                  <a:pt x="590" y="20"/>
                  <a:pt x="587" y="20"/>
                </a:cubicBezTo>
                <a:cubicBezTo>
                  <a:pt x="583" y="19"/>
                  <a:pt x="582" y="23"/>
                  <a:pt x="587" y="25"/>
                </a:cubicBezTo>
                <a:close/>
                <a:moveTo>
                  <a:pt x="599" y="32"/>
                </a:moveTo>
                <a:cubicBezTo>
                  <a:pt x="599" y="34"/>
                  <a:pt x="592" y="37"/>
                  <a:pt x="594" y="39"/>
                </a:cubicBezTo>
                <a:cubicBezTo>
                  <a:pt x="596" y="41"/>
                  <a:pt x="598" y="40"/>
                  <a:pt x="600" y="41"/>
                </a:cubicBezTo>
                <a:cubicBezTo>
                  <a:pt x="602" y="41"/>
                  <a:pt x="603" y="47"/>
                  <a:pt x="608" y="46"/>
                </a:cubicBezTo>
                <a:cubicBezTo>
                  <a:pt x="612" y="45"/>
                  <a:pt x="624" y="51"/>
                  <a:pt x="631" y="51"/>
                </a:cubicBezTo>
                <a:cubicBezTo>
                  <a:pt x="637" y="51"/>
                  <a:pt x="638" y="45"/>
                  <a:pt x="636" y="45"/>
                </a:cubicBezTo>
                <a:cubicBezTo>
                  <a:pt x="634" y="45"/>
                  <a:pt x="636" y="41"/>
                  <a:pt x="640" y="36"/>
                </a:cubicBezTo>
                <a:cubicBezTo>
                  <a:pt x="643" y="30"/>
                  <a:pt x="628" y="26"/>
                  <a:pt x="628" y="31"/>
                </a:cubicBezTo>
                <a:cubicBezTo>
                  <a:pt x="628" y="35"/>
                  <a:pt x="623" y="30"/>
                  <a:pt x="622" y="27"/>
                </a:cubicBezTo>
                <a:cubicBezTo>
                  <a:pt x="620" y="24"/>
                  <a:pt x="599" y="29"/>
                  <a:pt x="599" y="32"/>
                </a:cubicBezTo>
                <a:close/>
                <a:moveTo>
                  <a:pt x="481" y="150"/>
                </a:moveTo>
                <a:cubicBezTo>
                  <a:pt x="484" y="152"/>
                  <a:pt x="487" y="151"/>
                  <a:pt x="487" y="148"/>
                </a:cubicBezTo>
                <a:cubicBezTo>
                  <a:pt x="486" y="144"/>
                  <a:pt x="478" y="149"/>
                  <a:pt x="481" y="150"/>
                </a:cubicBezTo>
                <a:close/>
                <a:moveTo>
                  <a:pt x="581" y="8"/>
                </a:moveTo>
                <a:cubicBezTo>
                  <a:pt x="582" y="5"/>
                  <a:pt x="566" y="6"/>
                  <a:pt x="570" y="10"/>
                </a:cubicBezTo>
                <a:cubicBezTo>
                  <a:pt x="571" y="11"/>
                  <a:pt x="580" y="12"/>
                  <a:pt x="581" y="8"/>
                </a:cubicBezTo>
                <a:close/>
                <a:moveTo>
                  <a:pt x="1280" y="181"/>
                </a:moveTo>
                <a:cubicBezTo>
                  <a:pt x="1285" y="183"/>
                  <a:pt x="1288" y="178"/>
                  <a:pt x="1292" y="180"/>
                </a:cubicBezTo>
                <a:cubicBezTo>
                  <a:pt x="1296" y="183"/>
                  <a:pt x="1305" y="179"/>
                  <a:pt x="1309" y="179"/>
                </a:cubicBezTo>
                <a:cubicBezTo>
                  <a:pt x="1313" y="178"/>
                  <a:pt x="1311" y="173"/>
                  <a:pt x="1300" y="172"/>
                </a:cubicBezTo>
                <a:cubicBezTo>
                  <a:pt x="1289" y="170"/>
                  <a:pt x="1275" y="178"/>
                  <a:pt x="1280" y="181"/>
                </a:cubicBezTo>
                <a:close/>
                <a:moveTo>
                  <a:pt x="636" y="65"/>
                </a:moveTo>
                <a:cubicBezTo>
                  <a:pt x="640" y="67"/>
                  <a:pt x="650" y="63"/>
                  <a:pt x="657" y="63"/>
                </a:cubicBezTo>
                <a:cubicBezTo>
                  <a:pt x="665" y="63"/>
                  <a:pt x="685" y="58"/>
                  <a:pt x="685" y="54"/>
                </a:cubicBezTo>
                <a:cubicBezTo>
                  <a:pt x="686" y="50"/>
                  <a:pt x="678" y="50"/>
                  <a:pt x="675" y="47"/>
                </a:cubicBezTo>
                <a:cubicBezTo>
                  <a:pt x="672" y="44"/>
                  <a:pt x="665" y="47"/>
                  <a:pt x="663" y="49"/>
                </a:cubicBezTo>
                <a:cubicBezTo>
                  <a:pt x="661" y="52"/>
                  <a:pt x="660" y="50"/>
                  <a:pt x="664" y="45"/>
                </a:cubicBezTo>
                <a:cubicBezTo>
                  <a:pt x="669" y="41"/>
                  <a:pt x="660" y="37"/>
                  <a:pt x="659" y="40"/>
                </a:cubicBezTo>
                <a:cubicBezTo>
                  <a:pt x="659" y="43"/>
                  <a:pt x="651" y="40"/>
                  <a:pt x="651" y="43"/>
                </a:cubicBezTo>
                <a:cubicBezTo>
                  <a:pt x="651" y="46"/>
                  <a:pt x="648" y="47"/>
                  <a:pt x="648" y="49"/>
                </a:cubicBezTo>
                <a:cubicBezTo>
                  <a:pt x="648" y="52"/>
                  <a:pt x="642" y="48"/>
                  <a:pt x="642" y="54"/>
                </a:cubicBezTo>
                <a:cubicBezTo>
                  <a:pt x="642" y="60"/>
                  <a:pt x="633" y="63"/>
                  <a:pt x="636" y="65"/>
                </a:cubicBezTo>
                <a:close/>
                <a:moveTo>
                  <a:pt x="943" y="114"/>
                </a:moveTo>
                <a:cubicBezTo>
                  <a:pt x="946" y="116"/>
                  <a:pt x="948" y="118"/>
                  <a:pt x="949" y="120"/>
                </a:cubicBezTo>
                <a:cubicBezTo>
                  <a:pt x="951" y="121"/>
                  <a:pt x="958" y="119"/>
                  <a:pt x="961" y="118"/>
                </a:cubicBezTo>
                <a:cubicBezTo>
                  <a:pt x="964" y="117"/>
                  <a:pt x="964" y="122"/>
                  <a:pt x="969" y="119"/>
                </a:cubicBezTo>
                <a:cubicBezTo>
                  <a:pt x="973" y="116"/>
                  <a:pt x="978" y="118"/>
                  <a:pt x="983" y="118"/>
                </a:cubicBezTo>
                <a:cubicBezTo>
                  <a:pt x="988" y="118"/>
                  <a:pt x="982" y="111"/>
                  <a:pt x="983" y="108"/>
                </a:cubicBezTo>
                <a:cubicBezTo>
                  <a:pt x="983" y="106"/>
                  <a:pt x="989" y="107"/>
                  <a:pt x="987" y="110"/>
                </a:cubicBezTo>
                <a:cubicBezTo>
                  <a:pt x="985" y="112"/>
                  <a:pt x="990" y="118"/>
                  <a:pt x="997" y="117"/>
                </a:cubicBezTo>
                <a:cubicBezTo>
                  <a:pt x="1005" y="117"/>
                  <a:pt x="999" y="112"/>
                  <a:pt x="1003" y="110"/>
                </a:cubicBezTo>
                <a:cubicBezTo>
                  <a:pt x="1007" y="109"/>
                  <a:pt x="1006" y="107"/>
                  <a:pt x="1001" y="103"/>
                </a:cubicBezTo>
                <a:cubicBezTo>
                  <a:pt x="995" y="100"/>
                  <a:pt x="988" y="102"/>
                  <a:pt x="983" y="100"/>
                </a:cubicBezTo>
                <a:cubicBezTo>
                  <a:pt x="978" y="98"/>
                  <a:pt x="972" y="98"/>
                  <a:pt x="972" y="103"/>
                </a:cubicBezTo>
                <a:cubicBezTo>
                  <a:pt x="972" y="108"/>
                  <a:pt x="962" y="97"/>
                  <a:pt x="957" y="96"/>
                </a:cubicBezTo>
                <a:cubicBezTo>
                  <a:pt x="951" y="94"/>
                  <a:pt x="935" y="110"/>
                  <a:pt x="943" y="114"/>
                </a:cubicBezTo>
                <a:close/>
                <a:moveTo>
                  <a:pt x="993" y="145"/>
                </a:moveTo>
                <a:cubicBezTo>
                  <a:pt x="997" y="144"/>
                  <a:pt x="990" y="136"/>
                  <a:pt x="982" y="135"/>
                </a:cubicBezTo>
                <a:cubicBezTo>
                  <a:pt x="975" y="134"/>
                  <a:pt x="968" y="140"/>
                  <a:pt x="969" y="141"/>
                </a:cubicBezTo>
                <a:cubicBezTo>
                  <a:pt x="971" y="144"/>
                  <a:pt x="988" y="146"/>
                  <a:pt x="993" y="145"/>
                </a:cubicBezTo>
                <a:close/>
                <a:moveTo>
                  <a:pt x="974" y="129"/>
                </a:moveTo>
                <a:cubicBezTo>
                  <a:pt x="974" y="125"/>
                  <a:pt x="961" y="130"/>
                  <a:pt x="966" y="132"/>
                </a:cubicBezTo>
                <a:cubicBezTo>
                  <a:pt x="969" y="133"/>
                  <a:pt x="974" y="133"/>
                  <a:pt x="974" y="129"/>
                </a:cubicBezTo>
                <a:close/>
                <a:moveTo>
                  <a:pt x="1015" y="114"/>
                </a:moveTo>
                <a:cubicBezTo>
                  <a:pt x="1021" y="115"/>
                  <a:pt x="1024" y="120"/>
                  <a:pt x="1035" y="121"/>
                </a:cubicBezTo>
                <a:cubicBezTo>
                  <a:pt x="1046" y="121"/>
                  <a:pt x="1054" y="119"/>
                  <a:pt x="1054" y="117"/>
                </a:cubicBezTo>
                <a:cubicBezTo>
                  <a:pt x="1054" y="115"/>
                  <a:pt x="1044" y="111"/>
                  <a:pt x="1041" y="113"/>
                </a:cubicBezTo>
                <a:cubicBezTo>
                  <a:pt x="1038" y="115"/>
                  <a:pt x="1035" y="110"/>
                  <a:pt x="1032" y="111"/>
                </a:cubicBezTo>
                <a:cubicBezTo>
                  <a:pt x="1028" y="112"/>
                  <a:pt x="1022" y="112"/>
                  <a:pt x="1021" y="109"/>
                </a:cubicBezTo>
                <a:cubicBezTo>
                  <a:pt x="1019" y="105"/>
                  <a:pt x="1012" y="114"/>
                  <a:pt x="1015" y="114"/>
                </a:cubicBezTo>
                <a:close/>
                <a:moveTo>
                  <a:pt x="221" y="18"/>
                </a:moveTo>
                <a:cubicBezTo>
                  <a:pt x="226" y="13"/>
                  <a:pt x="233" y="17"/>
                  <a:pt x="234" y="15"/>
                </a:cubicBezTo>
                <a:cubicBezTo>
                  <a:pt x="235" y="13"/>
                  <a:pt x="224" y="12"/>
                  <a:pt x="220" y="14"/>
                </a:cubicBezTo>
                <a:cubicBezTo>
                  <a:pt x="216" y="16"/>
                  <a:pt x="206" y="14"/>
                  <a:pt x="208" y="17"/>
                </a:cubicBezTo>
                <a:cubicBezTo>
                  <a:pt x="208" y="19"/>
                  <a:pt x="215" y="23"/>
                  <a:pt x="221" y="18"/>
                </a:cubicBezTo>
                <a:close/>
                <a:moveTo>
                  <a:pt x="991" y="419"/>
                </a:moveTo>
                <a:cubicBezTo>
                  <a:pt x="988" y="413"/>
                  <a:pt x="995" y="406"/>
                  <a:pt x="990" y="402"/>
                </a:cubicBezTo>
                <a:cubicBezTo>
                  <a:pt x="985" y="399"/>
                  <a:pt x="987" y="391"/>
                  <a:pt x="985" y="393"/>
                </a:cubicBezTo>
                <a:cubicBezTo>
                  <a:pt x="982" y="394"/>
                  <a:pt x="985" y="401"/>
                  <a:pt x="981" y="401"/>
                </a:cubicBezTo>
                <a:cubicBezTo>
                  <a:pt x="977" y="402"/>
                  <a:pt x="981" y="405"/>
                  <a:pt x="979" y="410"/>
                </a:cubicBezTo>
                <a:cubicBezTo>
                  <a:pt x="978" y="415"/>
                  <a:pt x="980" y="422"/>
                  <a:pt x="982" y="426"/>
                </a:cubicBezTo>
                <a:cubicBezTo>
                  <a:pt x="984" y="430"/>
                  <a:pt x="979" y="453"/>
                  <a:pt x="981" y="457"/>
                </a:cubicBezTo>
                <a:cubicBezTo>
                  <a:pt x="983" y="461"/>
                  <a:pt x="978" y="477"/>
                  <a:pt x="980" y="479"/>
                </a:cubicBezTo>
                <a:cubicBezTo>
                  <a:pt x="983" y="483"/>
                  <a:pt x="981" y="475"/>
                  <a:pt x="985" y="474"/>
                </a:cubicBezTo>
                <a:cubicBezTo>
                  <a:pt x="989" y="473"/>
                  <a:pt x="989" y="479"/>
                  <a:pt x="992" y="480"/>
                </a:cubicBezTo>
                <a:cubicBezTo>
                  <a:pt x="994" y="481"/>
                  <a:pt x="993" y="472"/>
                  <a:pt x="990" y="473"/>
                </a:cubicBezTo>
                <a:cubicBezTo>
                  <a:pt x="988" y="473"/>
                  <a:pt x="986" y="467"/>
                  <a:pt x="985" y="463"/>
                </a:cubicBezTo>
                <a:cubicBezTo>
                  <a:pt x="984" y="460"/>
                  <a:pt x="987" y="455"/>
                  <a:pt x="987" y="450"/>
                </a:cubicBezTo>
                <a:cubicBezTo>
                  <a:pt x="987" y="446"/>
                  <a:pt x="993" y="446"/>
                  <a:pt x="997" y="449"/>
                </a:cubicBezTo>
                <a:cubicBezTo>
                  <a:pt x="1000" y="453"/>
                  <a:pt x="1001" y="451"/>
                  <a:pt x="999" y="448"/>
                </a:cubicBezTo>
                <a:cubicBezTo>
                  <a:pt x="998" y="445"/>
                  <a:pt x="993" y="426"/>
                  <a:pt x="991" y="419"/>
                </a:cubicBezTo>
                <a:close/>
                <a:moveTo>
                  <a:pt x="243" y="15"/>
                </a:moveTo>
                <a:cubicBezTo>
                  <a:pt x="246" y="18"/>
                  <a:pt x="234" y="17"/>
                  <a:pt x="232" y="19"/>
                </a:cubicBezTo>
                <a:cubicBezTo>
                  <a:pt x="230" y="22"/>
                  <a:pt x="223" y="21"/>
                  <a:pt x="224" y="24"/>
                </a:cubicBezTo>
                <a:cubicBezTo>
                  <a:pt x="226" y="27"/>
                  <a:pt x="238" y="27"/>
                  <a:pt x="238" y="24"/>
                </a:cubicBezTo>
                <a:cubicBezTo>
                  <a:pt x="238" y="22"/>
                  <a:pt x="244" y="24"/>
                  <a:pt x="244" y="22"/>
                </a:cubicBezTo>
                <a:cubicBezTo>
                  <a:pt x="244" y="20"/>
                  <a:pt x="247" y="18"/>
                  <a:pt x="254" y="17"/>
                </a:cubicBezTo>
                <a:cubicBezTo>
                  <a:pt x="260" y="17"/>
                  <a:pt x="260" y="14"/>
                  <a:pt x="254" y="11"/>
                </a:cubicBezTo>
                <a:cubicBezTo>
                  <a:pt x="248" y="8"/>
                  <a:pt x="240" y="13"/>
                  <a:pt x="243" y="15"/>
                </a:cubicBezTo>
                <a:close/>
                <a:moveTo>
                  <a:pt x="233" y="208"/>
                </a:moveTo>
                <a:cubicBezTo>
                  <a:pt x="239" y="213"/>
                  <a:pt x="245" y="205"/>
                  <a:pt x="248" y="204"/>
                </a:cubicBezTo>
                <a:cubicBezTo>
                  <a:pt x="251" y="204"/>
                  <a:pt x="246" y="201"/>
                  <a:pt x="241" y="199"/>
                </a:cubicBezTo>
                <a:cubicBezTo>
                  <a:pt x="235" y="198"/>
                  <a:pt x="228" y="203"/>
                  <a:pt x="233" y="208"/>
                </a:cubicBezTo>
                <a:close/>
                <a:moveTo>
                  <a:pt x="1372" y="248"/>
                </a:moveTo>
                <a:cubicBezTo>
                  <a:pt x="1370" y="247"/>
                  <a:pt x="1362" y="242"/>
                  <a:pt x="1360" y="240"/>
                </a:cubicBezTo>
                <a:cubicBezTo>
                  <a:pt x="1358" y="237"/>
                  <a:pt x="1349" y="236"/>
                  <a:pt x="1349" y="237"/>
                </a:cubicBezTo>
                <a:cubicBezTo>
                  <a:pt x="1349" y="238"/>
                  <a:pt x="1346" y="237"/>
                  <a:pt x="1345" y="235"/>
                </a:cubicBezTo>
                <a:cubicBezTo>
                  <a:pt x="1345" y="234"/>
                  <a:pt x="1335" y="233"/>
                  <a:pt x="1335" y="235"/>
                </a:cubicBezTo>
                <a:cubicBezTo>
                  <a:pt x="1335" y="237"/>
                  <a:pt x="1337" y="237"/>
                  <a:pt x="1338" y="239"/>
                </a:cubicBezTo>
                <a:cubicBezTo>
                  <a:pt x="1340" y="241"/>
                  <a:pt x="1337" y="242"/>
                  <a:pt x="1337" y="244"/>
                </a:cubicBezTo>
                <a:cubicBezTo>
                  <a:pt x="1338" y="246"/>
                  <a:pt x="1334" y="243"/>
                  <a:pt x="1332" y="242"/>
                </a:cubicBezTo>
                <a:cubicBezTo>
                  <a:pt x="1331" y="240"/>
                  <a:pt x="1331" y="236"/>
                  <a:pt x="1332" y="233"/>
                </a:cubicBezTo>
                <a:cubicBezTo>
                  <a:pt x="1332" y="231"/>
                  <a:pt x="1329" y="231"/>
                  <a:pt x="1329" y="229"/>
                </a:cubicBezTo>
                <a:cubicBezTo>
                  <a:pt x="1328" y="227"/>
                  <a:pt x="1318" y="222"/>
                  <a:pt x="1313" y="220"/>
                </a:cubicBezTo>
                <a:cubicBezTo>
                  <a:pt x="1309" y="218"/>
                  <a:pt x="1303" y="216"/>
                  <a:pt x="1301" y="214"/>
                </a:cubicBezTo>
                <a:cubicBezTo>
                  <a:pt x="1300" y="212"/>
                  <a:pt x="1292" y="211"/>
                  <a:pt x="1289" y="208"/>
                </a:cubicBezTo>
                <a:cubicBezTo>
                  <a:pt x="1285" y="205"/>
                  <a:pt x="1272" y="199"/>
                  <a:pt x="1266" y="199"/>
                </a:cubicBezTo>
                <a:cubicBezTo>
                  <a:pt x="1260" y="198"/>
                  <a:pt x="1262" y="195"/>
                  <a:pt x="1259" y="196"/>
                </a:cubicBezTo>
                <a:cubicBezTo>
                  <a:pt x="1256" y="196"/>
                  <a:pt x="1244" y="196"/>
                  <a:pt x="1240" y="195"/>
                </a:cubicBezTo>
                <a:cubicBezTo>
                  <a:pt x="1236" y="194"/>
                  <a:pt x="1235" y="197"/>
                  <a:pt x="1232" y="196"/>
                </a:cubicBezTo>
                <a:cubicBezTo>
                  <a:pt x="1230" y="195"/>
                  <a:pt x="1216" y="190"/>
                  <a:pt x="1214" y="192"/>
                </a:cubicBezTo>
                <a:cubicBezTo>
                  <a:pt x="1212" y="194"/>
                  <a:pt x="1213" y="197"/>
                  <a:pt x="1211" y="197"/>
                </a:cubicBezTo>
                <a:cubicBezTo>
                  <a:pt x="1210" y="198"/>
                  <a:pt x="1211" y="200"/>
                  <a:pt x="1215" y="203"/>
                </a:cubicBezTo>
                <a:cubicBezTo>
                  <a:pt x="1219" y="207"/>
                  <a:pt x="1217" y="210"/>
                  <a:pt x="1213" y="211"/>
                </a:cubicBezTo>
                <a:cubicBezTo>
                  <a:pt x="1210" y="213"/>
                  <a:pt x="1204" y="210"/>
                  <a:pt x="1202" y="207"/>
                </a:cubicBezTo>
                <a:cubicBezTo>
                  <a:pt x="1200" y="204"/>
                  <a:pt x="1195" y="206"/>
                  <a:pt x="1194" y="202"/>
                </a:cubicBezTo>
                <a:cubicBezTo>
                  <a:pt x="1193" y="198"/>
                  <a:pt x="1196" y="198"/>
                  <a:pt x="1198" y="200"/>
                </a:cubicBezTo>
                <a:cubicBezTo>
                  <a:pt x="1200" y="202"/>
                  <a:pt x="1204" y="200"/>
                  <a:pt x="1204" y="198"/>
                </a:cubicBezTo>
                <a:cubicBezTo>
                  <a:pt x="1204" y="195"/>
                  <a:pt x="1198" y="193"/>
                  <a:pt x="1194" y="194"/>
                </a:cubicBezTo>
                <a:cubicBezTo>
                  <a:pt x="1190" y="194"/>
                  <a:pt x="1188" y="199"/>
                  <a:pt x="1184" y="201"/>
                </a:cubicBezTo>
                <a:cubicBezTo>
                  <a:pt x="1181" y="203"/>
                  <a:pt x="1166" y="200"/>
                  <a:pt x="1164" y="199"/>
                </a:cubicBezTo>
                <a:cubicBezTo>
                  <a:pt x="1163" y="197"/>
                  <a:pt x="1142" y="199"/>
                  <a:pt x="1140" y="200"/>
                </a:cubicBezTo>
                <a:cubicBezTo>
                  <a:pt x="1138" y="202"/>
                  <a:pt x="1139" y="207"/>
                  <a:pt x="1138" y="208"/>
                </a:cubicBezTo>
                <a:cubicBezTo>
                  <a:pt x="1137" y="208"/>
                  <a:pt x="1136" y="201"/>
                  <a:pt x="1136" y="200"/>
                </a:cubicBezTo>
                <a:cubicBezTo>
                  <a:pt x="1136" y="199"/>
                  <a:pt x="1134" y="198"/>
                  <a:pt x="1130" y="198"/>
                </a:cubicBezTo>
                <a:cubicBezTo>
                  <a:pt x="1126" y="198"/>
                  <a:pt x="1124" y="198"/>
                  <a:pt x="1126" y="196"/>
                </a:cubicBezTo>
                <a:cubicBezTo>
                  <a:pt x="1127" y="194"/>
                  <a:pt x="1124" y="193"/>
                  <a:pt x="1127" y="191"/>
                </a:cubicBezTo>
                <a:cubicBezTo>
                  <a:pt x="1130" y="189"/>
                  <a:pt x="1122" y="183"/>
                  <a:pt x="1114" y="179"/>
                </a:cubicBezTo>
                <a:cubicBezTo>
                  <a:pt x="1106" y="176"/>
                  <a:pt x="1088" y="178"/>
                  <a:pt x="1084" y="180"/>
                </a:cubicBezTo>
                <a:cubicBezTo>
                  <a:pt x="1079" y="181"/>
                  <a:pt x="1069" y="181"/>
                  <a:pt x="1065" y="181"/>
                </a:cubicBezTo>
                <a:cubicBezTo>
                  <a:pt x="1060" y="181"/>
                  <a:pt x="1064" y="179"/>
                  <a:pt x="1063" y="177"/>
                </a:cubicBezTo>
                <a:cubicBezTo>
                  <a:pt x="1061" y="175"/>
                  <a:pt x="1054" y="172"/>
                  <a:pt x="1053" y="174"/>
                </a:cubicBezTo>
                <a:cubicBezTo>
                  <a:pt x="1052" y="176"/>
                  <a:pt x="1050" y="174"/>
                  <a:pt x="1050" y="172"/>
                </a:cubicBezTo>
                <a:cubicBezTo>
                  <a:pt x="1050" y="171"/>
                  <a:pt x="1042" y="169"/>
                  <a:pt x="1039" y="169"/>
                </a:cubicBezTo>
                <a:cubicBezTo>
                  <a:pt x="1037" y="170"/>
                  <a:pt x="1035" y="167"/>
                  <a:pt x="1039" y="167"/>
                </a:cubicBezTo>
                <a:cubicBezTo>
                  <a:pt x="1042" y="167"/>
                  <a:pt x="1048" y="167"/>
                  <a:pt x="1045" y="163"/>
                </a:cubicBezTo>
                <a:cubicBezTo>
                  <a:pt x="1043" y="160"/>
                  <a:pt x="1021" y="158"/>
                  <a:pt x="1019" y="159"/>
                </a:cubicBezTo>
                <a:cubicBezTo>
                  <a:pt x="1017" y="160"/>
                  <a:pt x="1019" y="163"/>
                  <a:pt x="1015" y="167"/>
                </a:cubicBezTo>
                <a:cubicBezTo>
                  <a:pt x="1010" y="171"/>
                  <a:pt x="1005" y="168"/>
                  <a:pt x="1006" y="166"/>
                </a:cubicBezTo>
                <a:cubicBezTo>
                  <a:pt x="1007" y="164"/>
                  <a:pt x="1012" y="164"/>
                  <a:pt x="1012" y="162"/>
                </a:cubicBezTo>
                <a:cubicBezTo>
                  <a:pt x="1012" y="160"/>
                  <a:pt x="1004" y="161"/>
                  <a:pt x="1003" y="160"/>
                </a:cubicBezTo>
                <a:cubicBezTo>
                  <a:pt x="1002" y="158"/>
                  <a:pt x="1005" y="157"/>
                  <a:pt x="1008" y="157"/>
                </a:cubicBezTo>
                <a:cubicBezTo>
                  <a:pt x="1011" y="158"/>
                  <a:pt x="1016" y="159"/>
                  <a:pt x="1016" y="157"/>
                </a:cubicBezTo>
                <a:cubicBezTo>
                  <a:pt x="1016" y="156"/>
                  <a:pt x="1013" y="156"/>
                  <a:pt x="1008" y="155"/>
                </a:cubicBezTo>
                <a:cubicBezTo>
                  <a:pt x="1003" y="154"/>
                  <a:pt x="992" y="152"/>
                  <a:pt x="986" y="152"/>
                </a:cubicBezTo>
                <a:cubicBezTo>
                  <a:pt x="980" y="153"/>
                  <a:pt x="977" y="150"/>
                  <a:pt x="974" y="150"/>
                </a:cubicBezTo>
                <a:cubicBezTo>
                  <a:pt x="970" y="149"/>
                  <a:pt x="970" y="151"/>
                  <a:pt x="972" y="153"/>
                </a:cubicBezTo>
                <a:cubicBezTo>
                  <a:pt x="973" y="155"/>
                  <a:pt x="969" y="156"/>
                  <a:pt x="965" y="156"/>
                </a:cubicBezTo>
                <a:cubicBezTo>
                  <a:pt x="961" y="155"/>
                  <a:pt x="955" y="158"/>
                  <a:pt x="957" y="161"/>
                </a:cubicBezTo>
                <a:cubicBezTo>
                  <a:pt x="960" y="164"/>
                  <a:pt x="962" y="160"/>
                  <a:pt x="964" y="161"/>
                </a:cubicBezTo>
                <a:cubicBezTo>
                  <a:pt x="966" y="162"/>
                  <a:pt x="959" y="164"/>
                  <a:pt x="962" y="165"/>
                </a:cubicBezTo>
                <a:cubicBezTo>
                  <a:pt x="964" y="167"/>
                  <a:pt x="964" y="169"/>
                  <a:pt x="964" y="171"/>
                </a:cubicBezTo>
                <a:cubicBezTo>
                  <a:pt x="964" y="172"/>
                  <a:pt x="959" y="173"/>
                  <a:pt x="958" y="171"/>
                </a:cubicBezTo>
                <a:cubicBezTo>
                  <a:pt x="956" y="169"/>
                  <a:pt x="953" y="170"/>
                  <a:pt x="950" y="170"/>
                </a:cubicBezTo>
                <a:cubicBezTo>
                  <a:pt x="947" y="170"/>
                  <a:pt x="944" y="172"/>
                  <a:pt x="948" y="172"/>
                </a:cubicBezTo>
                <a:cubicBezTo>
                  <a:pt x="951" y="172"/>
                  <a:pt x="952" y="175"/>
                  <a:pt x="948" y="175"/>
                </a:cubicBezTo>
                <a:cubicBezTo>
                  <a:pt x="943" y="176"/>
                  <a:pt x="944" y="171"/>
                  <a:pt x="941" y="171"/>
                </a:cubicBezTo>
                <a:cubicBezTo>
                  <a:pt x="938" y="172"/>
                  <a:pt x="932" y="169"/>
                  <a:pt x="929" y="169"/>
                </a:cubicBezTo>
                <a:cubicBezTo>
                  <a:pt x="926" y="169"/>
                  <a:pt x="924" y="172"/>
                  <a:pt x="920" y="172"/>
                </a:cubicBezTo>
                <a:cubicBezTo>
                  <a:pt x="915" y="173"/>
                  <a:pt x="909" y="170"/>
                  <a:pt x="907" y="168"/>
                </a:cubicBezTo>
                <a:cubicBezTo>
                  <a:pt x="906" y="165"/>
                  <a:pt x="905" y="165"/>
                  <a:pt x="903" y="167"/>
                </a:cubicBezTo>
                <a:cubicBezTo>
                  <a:pt x="901" y="170"/>
                  <a:pt x="901" y="175"/>
                  <a:pt x="899" y="176"/>
                </a:cubicBezTo>
                <a:cubicBezTo>
                  <a:pt x="896" y="176"/>
                  <a:pt x="896" y="181"/>
                  <a:pt x="893" y="182"/>
                </a:cubicBezTo>
                <a:cubicBezTo>
                  <a:pt x="891" y="183"/>
                  <a:pt x="891" y="180"/>
                  <a:pt x="888" y="180"/>
                </a:cubicBezTo>
                <a:cubicBezTo>
                  <a:pt x="886" y="181"/>
                  <a:pt x="877" y="172"/>
                  <a:pt x="876" y="169"/>
                </a:cubicBezTo>
                <a:cubicBezTo>
                  <a:pt x="876" y="167"/>
                  <a:pt x="871" y="162"/>
                  <a:pt x="869" y="161"/>
                </a:cubicBezTo>
                <a:cubicBezTo>
                  <a:pt x="868" y="160"/>
                  <a:pt x="871" y="160"/>
                  <a:pt x="872" y="161"/>
                </a:cubicBezTo>
                <a:cubicBezTo>
                  <a:pt x="874" y="163"/>
                  <a:pt x="876" y="163"/>
                  <a:pt x="878" y="162"/>
                </a:cubicBezTo>
                <a:cubicBezTo>
                  <a:pt x="880" y="161"/>
                  <a:pt x="880" y="157"/>
                  <a:pt x="877" y="157"/>
                </a:cubicBezTo>
                <a:cubicBezTo>
                  <a:pt x="873" y="156"/>
                  <a:pt x="875" y="154"/>
                  <a:pt x="876" y="153"/>
                </a:cubicBezTo>
                <a:cubicBezTo>
                  <a:pt x="878" y="153"/>
                  <a:pt x="873" y="148"/>
                  <a:pt x="875" y="148"/>
                </a:cubicBezTo>
                <a:cubicBezTo>
                  <a:pt x="876" y="147"/>
                  <a:pt x="876" y="145"/>
                  <a:pt x="873" y="145"/>
                </a:cubicBezTo>
                <a:cubicBezTo>
                  <a:pt x="870" y="145"/>
                  <a:pt x="868" y="142"/>
                  <a:pt x="868" y="141"/>
                </a:cubicBezTo>
                <a:cubicBezTo>
                  <a:pt x="867" y="140"/>
                  <a:pt x="856" y="139"/>
                  <a:pt x="857" y="141"/>
                </a:cubicBezTo>
                <a:cubicBezTo>
                  <a:pt x="857" y="143"/>
                  <a:pt x="853" y="142"/>
                  <a:pt x="854" y="141"/>
                </a:cubicBezTo>
                <a:cubicBezTo>
                  <a:pt x="854" y="139"/>
                  <a:pt x="850" y="140"/>
                  <a:pt x="845" y="138"/>
                </a:cubicBezTo>
                <a:cubicBezTo>
                  <a:pt x="839" y="137"/>
                  <a:pt x="839" y="133"/>
                  <a:pt x="838" y="133"/>
                </a:cubicBezTo>
                <a:cubicBezTo>
                  <a:pt x="836" y="133"/>
                  <a:pt x="836" y="138"/>
                  <a:pt x="834" y="137"/>
                </a:cubicBezTo>
                <a:cubicBezTo>
                  <a:pt x="831" y="136"/>
                  <a:pt x="828" y="138"/>
                  <a:pt x="830" y="141"/>
                </a:cubicBezTo>
                <a:cubicBezTo>
                  <a:pt x="831" y="144"/>
                  <a:pt x="830" y="145"/>
                  <a:pt x="830" y="147"/>
                </a:cubicBezTo>
                <a:cubicBezTo>
                  <a:pt x="829" y="150"/>
                  <a:pt x="828" y="149"/>
                  <a:pt x="825" y="148"/>
                </a:cubicBezTo>
                <a:cubicBezTo>
                  <a:pt x="822" y="147"/>
                  <a:pt x="822" y="150"/>
                  <a:pt x="815" y="149"/>
                </a:cubicBezTo>
                <a:cubicBezTo>
                  <a:pt x="808" y="147"/>
                  <a:pt x="805" y="149"/>
                  <a:pt x="804" y="147"/>
                </a:cubicBezTo>
                <a:cubicBezTo>
                  <a:pt x="803" y="144"/>
                  <a:pt x="801" y="144"/>
                  <a:pt x="801" y="146"/>
                </a:cubicBezTo>
                <a:cubicBezTo>
                  <a:pt x="801" y="148"/>
                  <a:pt x="790" y="147"/>
                  <a:pt x="790" y="144"/>
                </a:cubicBezTo>
                <a:cubicBezTo>
                  <a:pt x="789" y="142"/>
                  <a:pt x="791" y="141"/>
                  <a:pt x="793" y="141"/>
                </a:cubicBezTo>
                <a:cubicBezTo>
                  <a:pt x="794" y="140"/>
                  <a:pt x="791" y="139"/>
                  <a:pt x="786" y="139"/>
                </a:cubicBezTo>
                <a:cubicBezTo>
                  <a:pt x="780" y="140"/>
                  <a:pt x="776" y="136"/>
                  <a:pt x="771" y="137"/>
                </a:cubicBezTo>
                <a:cubicBezTo>
                  <a:pt x="765" y="138"/>
                  <a:pt x="752" y="139"/>
                  <a:pt x="751" y="140"/>
                </a:cubicBezTo>
                <a:cubicBezTo>
                  <a:pt x="749" y="140"/>
                  <a:pt x="752" y="144"/>
                  <a:pt x="749" y="144"/>
                </a:cubicBezTo>
                <a:cubicBezTo>
                  <a:pt x="747" y="144"/>
                  <a:pt x="749" y="139"/>
                  <a:pt x="748" y="136"/>
                </a:cubicBezTo>
                <a:cubicBezTo>
                  <a:pt x="748" y="133"/>
                  <a:pt x="744" y="133"/>
                  <a:pt x="744" y="135"/>
                </a:cubicBezTo>
                <a:cubicBezTo>
                  <a:pt x="745" y="137"/>
                  <a:pt x="738" y="138"/>
                  <a:pt x="736" y="136"/>
                </a:cubicBezTo>
                <a:cubicBezTo>
                  <a:pt x="734" y="135"/>
                  <a:pt x="731" y="133"/>
                  <a:pt x="727" y="131"/>
                </a:cubicBezTo>
                <a:cubicBezTo>
                  <a:pt x="722" y="130"/>
                  <a:pt x="716" y="135"/>
                  <a:pt x="717" y="137"/>
                </a:cubicBezTo>
                <a:cubicBezTo>
                  <a:pt x="719" y="138"/>
                  <a:pt x="722" y="137"/>
                  <a:pt x="722" y="138"/>
                </a:cubicBezTo>
                <a:cubicBezTo>
                  <a:pt x="723" y="140"/>
                  <a:pt x="713" y="139"/>
                  <a:pt x="713" y="141"/>
                </a:cubicBezTo>
                <a:cubicBezTo>
                  <a:pt x="713" y="142"/>
                  <a:pt x="703" y="145"/>
                  <a:pt x="700" y="145"/>
                </a:cubicBezTo>
                <a:cubicBezTo>
                  <a:pt x="692" y="146"/>
                  <a:pt x="691" y="146"/>
                  <a:pt x="687" y="149"/>
                </a:cubicBezTo>
                <a:cubicBezTo>
                  <a:pt x="683" y="152"/>
                  <a:pt x="686" y="146"/>
                  <a:pt x="689" y="144"/>
                </a:cubicBezTo>
                <a:cubicBezTo>
                  <a:pt x="692" y="141"/>
                  <a:pt x="695" y="142"/>
                  <a:pt x="697" y="140"/>
                </a:cubicBezTo>
                <a:cubicBezTo>
                  <a:pt x="698" y="137"/>
                  <a:pt x="701" y="138"/>
                  <a:pt x="705" y="137"/>
                </a:cubicBezTo>
                <a:cubicBezTo>
                  <a:pt x="710" y="136"/>
                  <a:pt x="710" y="134"/>
                  <a:pt x="712" y="133"/>
                </a:cubicBezTo>
                <a:cubicBezTo>
                  <a:pt x="714" y="132"/>
                  <a:pt x="719" y="130"/>
                  <a:pt x="720" y="128"/>
                </a:cubicBezTo>
                <a:cubicBezTo>
                  <a:pt x="721" y="125"/>
                  <a:pt x="732" y="122"/>
                  <a:pt x="734" y="122"/>
                </a:cubicBezTo>
                <a:cubicBezTo>
                  <a:pt x="736" y="122"/>
                  <a:pt x="737" y="118"/>
                  <a:pt x="738" y="118"/>
                </a:cubicBezTo>
                <a:cubicBezTo>
                  <a:pt x="739" y="118"/>
                  <a:pt x="745" y="115"/>
                  <a:pt x="747" y="114"/>
                </a:cubicBezTo>
                <a:cubicBezTo>
                  <a:pt x="750" y="113"/>
                  <a:pt x="751" y="111"/>
                  <a:pt x="751" y="109"/>
                </a:cubicBezTo>
                <a:cubicBezTo>
                  <a:pt x="751" y="107"/>
                  <a:pt x="748" y="108"/>
                  <a:pt x="748" y="106"/>
                </a:cubicBezTo>
                <a:cubicBezTo>
                  <a:pt x="747" y="105"/>
                  <a:pt x="749" y="106"/>
                  <a:pt x="752" y="105"/>
                </a:cubicBezTo>
                <a:cubicBezTo>
                  <a:pt x="754" y="104"/>
                  <a:pt x="752" y="101"/>
                  <a:pt x="750" y="101"/>
                </a:cubicBezTo>
                <a:cubicBezTo>
                  <a:pt x="748" y="102"/>
                  <a:pt x="751" y="99"/>
                  <a:pt x="749" y="97"/>
                </a:cubicBezTo>
                <a:cubicBezTo>
                  <a:pt x="747" y="95"/>
                  <a:pt x="744" y="99"/>
                  <a:pt x="744" y="96"/>
                </a:cubicBezTo>
                <a:cubicBezTo>
                  <a:pt x="744" y="94"/>
                  <a:pt x="743" y="91"/>
                  <a:pt x="742" y="90"/>
                </a:cubicBezTo>
                <a:cubicBezTo>
                  <a:pt x="741" y="88"/>
                  <a:pt x="738" y="92"/>
                  <a:pt x="735" y="90"/>
                </a:cubicBezTo>
                <a:cubicBezTo>
                  <a:pt x="732" y="88"/>
                  <a:pt x="723" y="86"/>
                  <a:pt x="723" y="87"/>
                </a:cubicBezTo>
                <a:cubicBezTo>
                  <a:pt x="723" y="88"/>
                  <a:pt x="719" y="86"/>
                  <a:pt x="718" y="87"/>
                </a:cubicBezTo>
                <a:cubicBezTo>
                  <a:pt x="717" y="88"/>
                  <a:pt x="711" y="88"/>
                  <a:pt x="708" y="87"/>
                </a:cubicBezTo>
                <a:cubicBezTo>
                  <a:pt x="706" y="86"/>
                  <a:pt x="703" y="88"/>
                  <a:pt x="703" y="90"/>
                </a:cubicBezTo>
                <a:cubicBezTo>
                  <a:pt x="703" y="92"/>
                  <a:pt x="695" y="91"/>
                  <a:pt x="693" y="91"/>
                </a:cubicBezTo>
                <a:cubicBezTo>
                  <a:pt x="692" y="91"/>
                  <a:pt x="699" y="84"/>
                  <a:pt x="699" y="83"/>
                </a:cubicBezTo>
                <a:cubicBezTo>
                  <a:pt x="699" y="82"/>
                  <a:pt x="686" y="84"/>
                  <a:pt x="686" y="82"/>
                </a:cubicBezTo>
                <a:cubicBezTo>
                  <a:pt x="685" y="81"/>
                  <a:pt x="679" y="81"/>
                  <a:pt x="676" y="81"/>
                </a:cubicBezTo>
                <a:cubicBezTo>
                  <a:pt x="674" y="81"/>
                  <a:pt x="676" y="80"/>
                  <a:pt x="679" y="80"/>
                </a:cubicBezTo>
                <a:cubicBezTo>
                  <a:pt x="681" y="80"/>
                  <a:pt x="683" y="78"/>
                  <a:pt x="686" y="77"/>
                </a:cubicBezTo>
                <a:cubicBezTo>
                  <a:pt x="689" y="77"/>
                  <a:pt x="688" y="76"/>
                  <a:pt x="687" y="74"/>
                </a:cubicBezTo>
                <a:cubicBezTo>
                  <a:pt x="686" y="72"/>
                  <a:pt x="683" y="73"/>
                  <a:pt x="680" y="72"/>
                </a:cubicBezTo>
                <a:cubicBezTo>
                  <a:pt x="678" y="72"/>
                  <a:pt x="674" y="70"/>
                  <a:pt x="672" y="70"/>
                </a:cubicBezTo>
                <a:cubicBezTo>
                  <a:pt x="669" y="70"/>
                  <a:pt x="667" y="72"/>
                  <a:pt x="661" y="73"/>
                </a:cubicBezTo>
                <a:cubicBezTo>
                  <a:pt x="656" y="74"/>
                  <a:pt x="655" y="78"/>
                  <a:pt x="652" y="79"/>
                </a:cubicBezTo>
                <a:cubicBezTo>
                  <a:pt x="649" y="81"/>
                  <a:pt x="644" y="86"/>
                  <a:pt x="647" y="86"/>
                </a:cubicBezTo>
                <a:cubicBezTo>
                  <a:pt x="649" y="87"/>
                  <a:pt x="648" y="88"/>
                  <a:pt x="648" y="90"/>
                </a:cubicBezTo>
                <a:cubicBezTo>
                  <a:pt x="649" y="91"/>
                  <a:pt x="647" y="92"/>
                  <a:pt x="644" y="91"/>
                </a:cubicBezTo>
                <a:cubicBezTo>
                  <a:pt x="641" y="91"/>
                  <a:pt x="632" y="91"/>
                  <a:pt x="632" y="93"/>
                </a:cubicBezTo>
                <a:cubicBezTo>
                  <a:pt x="632" y="95"/>
                  <a:pt x="637" y="96"/>
                  <a:pt x="637" y="97"/>
                </a:cubicBezTo>
                <a:cubicBezTo>
                  <a:pt x="637" y="98"/>
                  <a:pt x="633" y="97"/>
                  <a:pt x="631" y="96"/>
                </a:cubicBezTo>
                <a:cubicBezTo>
                  <a:pt x="629" y="95"/>
                  <a:pt x="625" y="95"/>
                  <a:pt x="624" y="97"/>
                </a:cubicBezTo>
                <a:cubicBezTo>
                  <a:pt x="623" y="99"/>
                  <a:pt x="620" y="99"/>
                  <a:pt x="619" y="98"/>
                </a:cubicBezTo>
                <a:cubicBezTo>
                  <a:pt x="618" y="98"/>
                  <a:pt x="615" y="99"/>
                  <a:pt x="613" y="99"/>
                </a:cubicBezTo>
                <a:cubicBezTo>
                  <a:pt x="612" y="98"/>
                  <a:pt x="617" y="95"/>
                  <a:pt x="616" y="94"/>
                </a:cubicBezTo>
                <a:cubicBezTo>
                  <a:pt x="614" y="93"/>
                  <a:pt x="609" y="94"/>
                  <a:pt x="608" y="96"/>
                </a:cubicBezTo>
                <a:cubicBezTo>
                  <a:pt x="607" y="98"/>
                  <a:pt x="604" y="95"/>
                  <a:pt x="603" y="95"/>
                </a:cubicBezTo>
                <a:cubicBezTo>
                  <a:pt x="601" y="96"/>
                  <a:pt x="600" y="97"/>
                  <a:pt x="597" y="98"/>
                </a:cubicBezTo>
                <a:cubicBezTo>
                  <a:pt x="595" y="99"/>
                  <a:pt x="591" y="97"/>
                  <a:pt x="590" y="99"/>
                </a:cubicBezTo>
                <a:cubicBezTo>
                  <a:pt x="589" y="101"/>
                  <a:pt x="594" y="101"/>
                  <a:pt x="595" y="102"/>
                </a:cubicBezTo>
                <a:cubicBezTo>
                  <a:pt x="595" y="103"/>
                  <a:pt x="582" y="103"/>
                  <a:pt x="581" y="104"/>
                </a:cubicBezTo>
                <a:cubicBezTo>
                  <a:pt x="581" y="105"/>
                  <a:pt x="576" y="105"/>
                  <a:pt x="571" y="105"/>
                </a:cubicBezTo>
                <a:cubicBezTo>
                  <a:pt x="566" y="106"/>
                  <a:pt x="568" y="108"/>
                  <a:pt x="564" y="109"/>
                </a:cubicBezTo>
                <a:cubicBezTo>
                  <a:pt x="559" y="110"/>
                  <a:pt x="557" y="110"/>
                  <a:pt x="556" y="112"/>
                </a:cubicBezTo>
                <a:cubicBezTo>
                  <a:pt x="555" y="114"/>
                  <a:pt x="551" y="115"/>
                  <a:pt x="550" y="113"/>
                </a:cubicBezTo>
                <a:cubicBezTo>
                  <a:pt x="548" y="111"/>
                  <a:pt x="544" y="114"/>
                  <a:pt x="547" y="114"/>
                </a:cubicBezTo>
                <a:cubicBezTo>
                  <a:pt x="549" y="114"/>
                  <a:pt x="547" y="116"/>
                  <a:pt x="545" y="116"/>
                </a:cubicBezTo>
                <a:cubicBezTo>
                  <a:pt x="544" y="115"/>
                  <a:pt x="540" y="118"/>
                  <a:pt x="542" y="118"/>
                </a:cubicBezTo>
                <a:cubicBezTo>
                  <a:pt x="545" y="118"/>
                  <a:pt x="546" y="119"/>
                  <a:pt x="545" y="121"/>
                </a:cubicBezTo>
                <a:cubicBezTo>
                  <a:pt x="544" y="122"/>
                  <a:pt x="539" y="119"/>
                  <a:pt x="538" y="120"/>
                </a:cubicBezTo>
                <a:cubicBezTo>
                  <a:pt x="537" y="122"/>
                  <a:pt x="540" y="123"/>
                  <a:pt x="542" y="123"/>
                </a:cubicBezTo>
                <a:cubicBezTo>
                  <a:pt x="544" y="123"/>
                  <a:pt x="545" y="124"/>
                  <a:pt x="546" y="126"/>
                </a:cubicBezTo>
                <a:cubicBezTo>
                  <a:pt x="546" y="127"/>
                  <a:pt x="541" y="125"/>
                  <a:pt x="540" y="126"/>
                </a:cubicBezTo>
                <a:cubicBezTo>
                  <a:pt x="539" y="127"/>
                  <a:pt x="540" y="128"/>
                  <a:pt x="543" y="128"/>
                </a:cubicBezTo>
                <a:cubicBezTo>
                  <a:pt x="545" y="128"/>
                  <a:pt x="543" y="129"/>
                  <a:pt x="545" y="131"/>
                </a:cubicBezTo>
                <a:cubicBezTo>
                  <a:pt x="545" y="131"/>
                  <a:pt x="546" y="131"/>
                  <a:pt x="546" y="131"/>
                </a:cubicBezTo>
                <a:cubicBezTo>
                  <a:pt x="547" y="133"/>
                  <a:pt x="545" y="133"/>
                  <a:pt x="545" y="135"/>
                </a:cubicBezTo>
                <a:cubicBezTo>
                  <a:pt x="545" y="136"/>
                  <a:pt x="543" y="137"/>
                  <a:pt x="543" y="135"/>
                </a:cubicBezTo>
                <a:cubicBezTo>
                  <a:pt x="543" y="134"/>
                  <a:pt x="536" y="134"/>
                  <a:pt x="535" y="135"/>
                </a:cubicBezTo>
                <a:cubicBezTo>
                  <a:pt x="534" y="137"/>
                  <a:pt x="533" y="138"/>
                  <a:pt x="531" y="136"/>
                </a:cubicBezTo>
                <a:cubicBezTo>
                  <a:pt x="530" y="135"/>
                  <a:pt x="525" y="137"/>
                  <a:pt x="519" y="137"/>
                </a:cubicBezTo>
                <a:cubicBezTo>
                  <a:pt x="513" y="137"/>
                  <a:pt x="501" y="138"/>
                  <a:pt x="498" y="139"/>
                </a:cubicBezTo>
                <a:cubicBezTo>
                  <a:pt x="496" y="140"/>
                  <a:pt x="493" y="144"/>
                  <a:pt x="496" y="147"/>
                </a:cubicBezTo>
                <a:cubicBezTo>
                  <a:pt x="498" y="150"/>
                  <a:pt x="496" y="151"/>
                  <a:pt x="496" y="152"/>
                </a:cubicBezTo>
                <a:cubicBezTo>
                  <a:pt x="496" y="154"/>
                  <a:pt x="503" y="158"/>
                  <a:pt x="507" y="158"/>
                </a:cubicBezTo>
                <a:cubicBezTo>
                  <a:pt x="511" y="159"/>
                  <a:pt x="514" y="163"/>
                  <a:pt x="511" y="166"/>
                </a:cubicBezTo>
                <a:cubicBezTo>
                  <a:pt x="509" y="169"/>
                  <a:pt x="502" y="165"/>
                  <a:pt x="498" y="162"/>
                </a:cubicBezTo>
                <a:cubicBezTo>
                  <a:pt x="493" y="158"/>
                  <a:pt x="483" y="157"/>
                  <a:pt x="479" y="157"/>
                </a:cubicBezTo>
                <a:cubicBezTo>
                  <a:pt x="476" y="157"/>
                  <a:pt x="478" y="154"/>
                  <a:pt x="474" y="154"/>
                </a:cubicBezTo>
                <a:cubicBezTo>
                  <a:pt x="469" y="154"/>
                  <a:pt x="465" y="158"/>
                  <a:pt x="468" y="158"/>
                </a:cubicBezTo>
                <a:cubicBezTo>
                  <a:pt x="471" y="158"/>
                  <a:pt x="473" y="158"/>
                  <a:pt x="472" y="159"/>
                </a:cubicBezTo>
                <a:cubicBezTo>
                  <a:pt x="470" y="161"/>
                  <a:pt x="473" y="160"/>
                  <a:pt x="476" y="162"/>
                </a:cubicBezTo>
                <a:cubicBezTo>
                  <a:pt x="480" y="163"/>
                  <a:pt x="473" y="166"/>
                  <a:pt x="469" y="163"/>
                </a:cubicBezTo>
                <a:cubicBezTo>
                  <a:pt x="466" y="161"/>
                  <a:pt x="462" y="163"/>
                  <a:pt x="461" y="165"/>
                </a:cubicBezTo>
                <a:cubicBezTo>
                  <a:pt x="460" y="167"/>
                  <a:pt x="465" y="172"/>
                  <a:pt x="471" y="173"/>
                </a:cubicBezTo>
                <a:cubicBezTo>
                  <a:pt x="478" y="174"/>
                  <a:pt x="476" y="176"/>
                  <a:pt x="479" y="177"/>
                </a:cubicBezTo>
                <a:cubicBezTo>
                  <a:pt x="482" y="178"/>
                  <a:pt x="480" y="179"/>
                  <a:pt x="478" y="180"/>
                </a:cubicBezTo>
                <a:cubicBezTo>
                  <a:pt x="476" y="180"/>
                  <a:pt x="471" y="177"/>
                  <a:pt x="468" y="175"/>
                </a:cubicBezTo>
                <a:cubicBezTo>
                  <a:pt x="465" y="173"/>
                  <a:pt x="456" y="176"/>
                  <a:pt x="455" y="174"/>
                </a:cubicBezTo>
                <a:cubicBezTo>
                  <a:pt x="453" y="172"/>
                  <a:pt x="456" y="170"/>
                  <a:pt x="454" y="168"/>
                </a:cubicBezTo>
                <a:cubicBezTo>
                  <a:pt x="452" y="167"/>
                  <a:pt x="454" y="164"/>
                  <a:pt x="456" y="160"/>
                </a:cubicBezTo>
                <a:cubicBezTo>
                  <a:pt x="458" y="157"/>
                  <a:pt x="456" y="151"/>
                  <a:pt x="453" y="150"/>
                </a:cubicBezTo>
                <a:cubicBezTo>
                  <a:pt x="450" y="150"/>
                  <a:pt x="450" y="153"/>
                  <a:pt x="450" y="154"/>
                </a:cubicBezTo>
                <a:cubicBezTo>
                  <a:pt x="451" y="155"/>
                  <a:pt x="451" y="159"/>
                  <a:pt x="448" y="162"/>
                </a:cubicBezTo>
                <a:cubicBezTo>
                  <a:pt x="446" y="165"/>
                  <a:pt x="439" y="165"/>
                  <a:pt x="439" y="167"/>
                </a:cubicBezTo>
                <a:cubicBezTo>
                  <a:pt x="439" y="169"/>
                  <a:pt x="434" y="171"/>
                  <a:pt x="436" y="172"/>
                </a:cubicBezTo>
                <a:cubicBezTo>
                  <a:pt x="437" y="174"/>
                  <a:pt x="444" y="181"/>
                  <a:pt x="445" y="183"/>
                </a:cubicBezTo>
                <a:cubicBezTo>
                  <a:pt x="446" y="185"/>
                  <a:pt x="439" y="193"/>
                  <a:pt x="440" y="197"/>
                </a:cubicBezTo>
                <a:cubicBezTo>
                  <a:pt x="441" y="201"/>
                  <a:pt x="439" y="203"/>
                  <a:pt x="440" y="205"/>
                </a:cubicBezTo>
                <a:cubicBezTo>
                  <a:pt x="442" y="207"/>
                  <a:pt x="445" y="205"/>
                  <a:pt x="447" y="206"/>
                </a:cubicBezTo>
                <a:cubicBezTo>
                  <a:pt x="448" y="207"/>
                  <a:pt x="452" y="205"/>
                  <a:pt x="456" y="204"/>
                </a:cubicBezTo>
                <a:cubicBezTo>
                  <a:pt x="460" y="203"/>
                  <a:pt x="468" y="208"/>
                  <a:pt x="471" y="209"/>
                </a:cubicBezTo>
                <a:cubicBezTo>
                  <a:pt x="474" y="211"/>
                  <a:pt x="473" y="213"/>
                  <a:pt x="474" y="215"/>
                </a:cubicBezTo>
                <a:cubicBezTo>
                  <a:pt x="476" y="218"/>
                  <a:pt x="471" y="218"/>
                  <a:pt x="471" y="221"/>
                </a:cubicBezTo>
                <a:cubicBezTo>
                  <a:pt x="471" y="225"/>
                  <a:pt x="480" y="226"/>
                  <a:pt x="480" y="227"/>
                </a:cubicBezTo>
                <a:cubicBezTo>
                  <a:pt x="480" y="228"/>
                  <a:pt x="474" y="228"/>
                  <a:pt x="471" y="227"/>
                </a:cubicBezTo>
                <a:cubicBezTo>
                  <a:pt x="468" y="226"/>
                  <a:pt x="468" y="222"/>
                  <a:pt x="467" y="222"/>
                </a:cubicBezTo>
                <a:cubicBezTo>
                  <a:pt x="466" y="221"/>
                  <a:pt x="469" y="218"/>
                  <a:pt x="469" y="216"/>
                </a:cubicBezTo>
                <a:cubicBezTo>
                  <a:pt x="469" y="213"/>
                  <a:pt x="466" y="212"/>
                  <a:pt x="465" y="211"/>
                </a:cubicBezTo>
                <a:cubicBezTo>
                  <a:pt x="464" y="209"/>
                  <a:pt x="462" y="207"/>
                  <a:pt x="460" y="207"/>
                </a:cubicBezTo>
                <a:cubicBezTo>
                  <a:pt x="458" y="208"/>
                  <a:pt x="450" y="208"/>
                  <a:pt x="448" y="211"/>
                </a:cubicBezTo>
                <a:cubicBezTo>
                  <a:pt x="445" y="213"/>
                  <a:pt x="448" y="219"/>
                  <a:pt x="449" y="222"/>
                </a:cubicBezTo>
                <a:cubicBezTo>
                  <a:pt x="451" y="225"/>
                  <a:pt x="442" y="229"/>
                  <a:pt x="443" y="231"/>
                </a:cubicBezTo>
                <a:cubicBezTo>
                  <a:pt x="443" y="234"/>
                  <a:pt x="440" y="235"/>
                  <a:pt x="437" y="237"/>
                </a:cubicBezTo>
                <a:cubicBezTo>
                  <a:pt x="433" y="239"/>
                  <a:pt x="429" y="240"/>
                  <a:pt x="429" y="243"/>
                </a:cubicBezTo>
                <a:cubicBezTo>
                  <a:pt x="429" y="246"/>
                  <a:pt x="425" y="245"/>
                  <a:pt x="422" y="243"/>
                </a:cubicBezTo>
                <a:cubicBezTo>
                  <a:pt x="420" y="242"/>
                  <a:pt x="416" y="244"/>
                  <a:pt x="413" y="244"/>
                </a:cubicBezTo>
                <a:cubicBezTo>
                  <a:pt x="409" y="244"/>
                  <a:pt x="409" y="241"/>
                  <a:pt x="406" y="242"/>
                </a:cubicBezTo>
                <a:cubicBezTo>
                  <a:pt x="403" y="243"/>
                  <a:pt x="402" y="240"/>
                  <a:pt x="402" y="238"/>
                </a:cubicBezTo>
                <a:cubicBezTo>
                  <a:pt x="403" y="236"/>
                  <a:pt x="406" y="238"/>
                  <a:pt x="407" y="239"/>
                </a:cubicBezTo>
                <a:cubicBezTo>
                  <a:pt x="407" y="241"/>
                  <a:pt x="409" y="240"/>
                  <a:pt x="411" y="239"/>
                </a:cubicBezTo>
                <a:cubicBezTo>
                  <a:pt x="414" y="238"/>
                  <a:pt x="413" y="241"/>
                  <a:pt x="416" y="241"/>
                </a:cubicBezTo>
                <a:cubicBezTo>
                  <a:pt x="419" y="241"/>
                  <a:pt x="418" y="239"/>
                  <a:pt x="420" y="239"/>
                </a:cubicBezTo>
                <a:cubicBezTo>
                  <a:pt x="423" y="240"/>
                  <a:pt x="423" y="239"/>
                  <a:pt x="422" y="237"/>
                </a:cubicBezTo>
                <a:cubicBezTo>
                  <a:pt x="421" y="236"/>
                  <a:pt x="424" y="235"/>
                  <a:pt x="426" y="234"/>
                </a:cubicBezTo>
                <a:cubicBezTo>
                  <a:pt x="427" y="234"/>
                  <a:pt x="427" y="231"/>
                  <a:pt x="428" y="230"/>
                </a:cubicBezTo>
                <a:cubicBezTo>
                  <a:pt x="430" y="229"/>
                  <a:pt x="429" y="228"/>
                  <a:pt x="430" y="228"/>
                </a:cubicBezTo>
                <a:cubicBezTo>
                  <a:pt x="432" y="227"/>
                  <a:pt x="433" y="225"/>
                  <a:pt x="434" y="225"/>
                </a:cubicBezTo>
                <a:cubicBezTo>
                  <a:pt x="436" y="225"/>
                  <a:pt x="437" y="222"/>
                  <a:pt x="436" y="221"/>
                </a:cubicBezTo>
                <a:cubicBezTo>
                  <a:pt x="435" y="220"/>
                  <a:pt x="436" y="216"/>
                  <a:pt x="438" y="216"/>
                </a:cubicBezTo>
                <a:cubicBezTo>
                  <a:pt x="439" y="215"/>
                  <a:pt x="439" y="214"/>
                  <a:pt x="438" y="213"/>
                </a:cubicBezTo>
                <a:cubicBezTo>
                  <a:pt x="437" y="212"/>
                  <a:pt x="431" y="208"/>
                  <a:pt x="432" y="206"/>
                </a:cubicBezTo>
                <a:cubicBezTo>
                  <a:pt x="432" y="204"/>
                  <a:pt x="431" y="199"/>
                  <a:pt x="431" y="198"/>
                </a:cubicBezTo>
                <a:cubicBezTo>
                  <a:pt x="432" y="196"/>
                  <a:pt x="432" y="192"/>
                  <a:pt x="431" y="190"/>
                </a:cubicBezTo>
                <a:cubicBezTo>
                  <a:pt x="431" y="188"/>
                  <a:pt x="433" y="186"/>
                  <a:pt x="433" y="182"/>
                </a:cubicBezTo>
                <a:cubicBezTo>
                  <a:pt x="434" y="178"/>
                  <a:pt x="429" y="174"/>
                  <a:pt x="427" y="172"/>
                </a:cubicBezTo>
                <a:cubicBezTo>
                  <a:pt x="424" y="171"/>
                  <a:pt x="426" y="169"/>
                  <a:pt x="429" y="166"/>
                </a:cubicBezTo>
                <a:cubicBezTo>
                  <a:pt x="433" y="164"/>
                  <a:pt x="433" y="155"/>
                  <a:pt x="433" y="153"/>
                </a:cubicBezTo>
                <a:cubicBezTo>
                  <a:pt x="433" y="151"/>
                  <a:pt x="426" y="149"/>
                  <a:pt x="423" y="149"/>
                </a:cubicBezTo>
                <a:cubicBezTo>
                  <a:pt x="420" y="150"/>
                  <a:pt x="410" y="149"/>
                  <a:pt x="408" y="149"/>
                </a:cubicBezTo>
                <a:cubicBezTo>
                  <a:pt x="405" y="148"/>
                  <a:pt x="404" y="151"/>
                  <a:pt x="403" y="153"/>
                </a:cubicBezTo>
                <a:cubicBezTo>
                  <a:pt x="402" y="156"/>
                  <a:pt x="399" y="159"/>
                  <a:pt x="398" y="165"/>
                </a:cubicBezTo>
                <a:cubicBezTo>
                  <a:pt x="396" y="170"/>
                  <a:pt x="390" y="172"/>
                  <a:pt x="387" y="173"/>
                </a:cubicBezTo>
                <a:cubicBezTo>
                  <a:pt x="384" y="174"/>
                  <a:pt x="382" y="178"/>
                  <a:pt x="384" y="180"/>
                </a:cubicBezTo>
                <a:cubicBezTo>
                  <a:pt x="385" y="182"/>
                  <a:pt x="387" y="180"/>
                  <a:pt x="388" y="181"/>
                </a:cubicBezTo>
                <a:cubicBezTo>
                  <a:pt x="389" y="182"/>
                  <a:pt x="388" y="187"/>
                  <a:pt x="387" y="187"/>
                </a:cubicBezTo>
                <a:cubicBezTo>
                  <a:pt x="386" y="188"/>
                  <a:pt x="389" y="190"/>
                  <a:pt x="387" y="191"/>
                </a:cubicBezTo>
                <a:cubicBezTo>
                  <a:pt x="385" y="192"/>
                  <a:pt x="383" y="195"/>
                  <a:pt x="384" y="197"/>
                </a:cubicBezTo>
                <a:cubicBezTo>
                  <a:pt x="385" y="198"/>
                  <a:pt x="391" y="199"/>
                  <a:pt x="393" y="200"/>
                </a:cubicBezTo>
                <a:cubicBezTo>
                  <a:pt x="396" y="202"/>
                  <a:pt x="395" y="204"/>
                  <a:pt x="397" y="207"/>
                </a:cubicBezTo>
                <a:cubicBezTo>
                  <a:pt x="399" y="209"/>
                  <a:pt x="401" y="208"/>
                  <a:pt x="402" y="209"/>
                </a:cubicBezTo>
                <a:cubicBezTo>
                  <a:pt x="403" y="211"/>
                  <a:pt x="398" y="217"/>
                  <a:pt x="397" y="217"/>
                </a:cubicBezTo>
                <a:cubicBezTo>
                  <a:pt x="395" y="217"/>
                  <a:pt x="389" y="211"/>
                  <a:pt x="387" y="209"/>
                </a:cubicBezTo>
                <a:cubicBezTo>
                  <a:pt x="385" y="208"/>
                  <a:pt x="378" y="206"/>
                  <a:pt x="374" y="204"/>
                </a:cubicBezTo>
                <a:cubicBezTo>
                  <a:pt x="370" y="202"/>
                  <a:pt x="367" y="202"/>
                  <a:pt x="363" y="199"/>
                </a:cubicBezTo>
                <a:cubicBezTo>
                  <a:pt x="359" y="197"/>
                  <a:pt x="356" y="195"/>
                  <a:pt x="349" y="196"/>
                </a:cubicBezTo>
                <a:cubicBezTo>
                  <a:pt x="341" y="196"/>
                  <a:pt x="336" y="194"/>
                  <a:pt x="334" y="194"/>
                </a:cubicBezTo>
                <a:cubicBezTo>
                  <a:pt x="331" y="195"/>
                  <a:pt x="332" y="192"/>
                  <a:pt x="328" y="190"/>
                </a:cubicBezTo>
                <a:cubicBezTo>
                  <a:pt x="324" y="188"/>
                  <a:pt x="321" y="185"/>
                  <a:pt x="318" y="187"/>
                </a:cubicBezTo>
                <a:cubicBezTo>
                  <a:pt x="316" y="188"/>
                  <a:pt x="317" y="193"/>
                  <a:pt x="321" y="193"/>
                </a:cubicBezTo>
                <a:cubicBezTo>
                  <a:pt x="324" y="194"/>
                  <a:pt x="322" y="196"/>
                  <a:pt x="326" y="196"/>
                </a:cubicBezTo>
                <a:cubicBezTo>
                  <a:pt x="330" y="195"/>
                  <a:pt x="332" y="197"/>
                  <a:pt x="332" y="199"/>
                </a:cubicBezTo>
                <a:cubicBezTo>
                  <a:pt x="331" y="202"/>
                  <a:pt x="333" y="204"/>
                  <a:pt x="335" y="206"/>
                </a:cubicBezTo>
                <a:cubicBezTo>
                  <a:pt x="337" y="208"/>
                  <a:pt x="336" y="210"/>
                  <a:pt x="333" y="210"/>
                </a:cubicBezTo>
                <a:cubicBezTo>
                  <a:pt x="330" y="210"/>
                  <a:pt x="326" y="211"/>
                  <a:pt x="327" y="213"/>
                </a:cubicBezTo>
                <a:cubicBezTo>
                  <a:pt x="329" y="215"/>
                  <a:pt x="326" y="216"/>
                  <a:pt x="323" y="215"/>
                </a:cubicBezTo>
                <a:cubicBezTo>
                  <a:pt x="320" y="214"/>
                  <a:pt x="322" y="211"/>
                  <a:pt x="323" y="210"/>
                </a:cubicBezTo>
                <a:cubicBezTo>
                  <a:pt x="324" y="209"/>
                  <a:pt x="320" y="207"/>
                  <a:pt x="318" y="206"/>
                </a:cubicBezTo>
                <a:cubicBezTo>
                  <a:pt x="316" y="206"/>
                  <a:pt x="308" y="212"/>
                  <a:pt x="306" y="213"/>
                </a:cubicBezTo>
                <a:cubicBezTo>
                  <a:pt x="304" y="213"/>
                  <a:pt x="298" y="211"/>
                  <a:pt x="292" y="213"/>
                </a:cubicBezTo>
                <a:cubicBezTo>
                  <a:pt x="287" y="214"/>
                  <a:pt x="287" y="218"/>
                  <a:pt x="285" y="218"/>
                </a:cubicBezTo>
                <a:cubicBezTo>
                  <a:pt x="283" y="218"/>
                  <a:pt x="276" y="219"/>
                  <a:pt x="274" y="217"/>
                </a:cubicBezTo>
                <a:cubicBezTo>
                  <a:pt x="272" y="216"/>
                  <a:pt x="274" y="215"/>
                  <a:pt x="276" y="215"/>
                </a:cubicBezTo>
                <a:cubicBezTo>
                  <a:pt x="279" y="215"/>
                  <a:pt x="279" y="214"/>
                  <a:pt x="278" y="213"/>
                </a:cubicBezTo>
                <a:cubicBezTo>
                  <a:pt x="277" y="211"/>
                  <a:pt x="280" y="208"/>
                  <a:pt x="280" y="207"/>
                </a:cubicBezTo>
                <a:cubicBezTo>
                  <a:pt x="280" y="206"/>
                  <a:pt x="270" y="209"/>
                  <a:pt x="269" y="210"/>
                </a:cubicBezTo>
                <a:cubicBezTo>
                  <a:pt x="267" y="212"/>
                  <a:pt x="269" y="214"/>
                  <a:pt x="267" y="215"/>
                </a:cubicBezTo>
                <a:cubicBezTo>
                  <a:pt x="266" y="216"/>
                  <a:pt x="266" y="213"/>
                  <a:pt x="264" y="213"/>
                </a:cubicBezTo>
                <a:cubicBezTo>
                  <a:pt x="262" y="212"/>
                  <a:pt x="248" y="215"/>
                  <a:pt x="245" y="218"/>
                </a:cubicBezTo>
                <a:cubicBezTo>
                  <a:pt x="243" y="221"/>
                  <a:pt x="238" y="221"/>
                  <a:pt x="238" y="223"/>
                </a:cubicBezTo>
                <a:cubicBezTo>
                  <a:pt x="238" y="225"/>
                  <a:pt x="231" y="225"/>
                  <a:pt x="229" y="226"/>
                </a:cubicBezTo>
                <a:cubicBezTo>
                  <a:pt x="226" y="227"/>
                  <a:pt x="228" y="232"/>
                  <a:pt x="227" y="234"/>
                </a:cubicBezTo>
                <a:cubicBezTo>
                  <a:pt x="226" y="237"/>
                  <a:pt x="216" y="236"/>
                  <a:pt x="213" y="236"/>
                </a:cubicBezTo>
                <a:cubicBezTo>
                  <a:pt x="210" y="236"/>
                  <a:pt x="209" y="230"/>
                  <a:pt x="207" y="230"/>
                </a:cubicBezTo>
                <a:cubicBezTo>
                  <a:pt x="204" y="230"/>
                  <a:pt x="206" y="226"/>
                  <a:pt x="207" y="225"/>
                </a:cubicBezTo>
                <a:cubicBezTo>
                  <a:pt x="207" y="223"/>
                  <a:pt x="209" y="225"/>
                  <a:pt x="212" y="223"/>
                </a:cubicBezTo>
                <a:cubicBezTo>
                  <a:pt x="215" y="221"/>
                  <a:pt x="218" y="224"/>
                  <a:pt x="219" y="222"/>
                </a:cubicBezTo>
                <a:cubicBezTo>
                  <a:pt x="221" y="221"/>
                  <a:pt x="215" y="218"/>
                  <a:pt x="214" y="215"/>
                </a:cubicBezTo>
                <a:cubicBezTo>
                  <a:pt x="214" y="212"/>
                  <a:pt x="208" y="211"/>
                  <a:pt x="204" y="212"/>
                </a:cubicBezTo>
                <a:cubicBezTo>
                  <a:pt x="201" y="213"/>
                  <a:pt x="197" y="212"/>
                  <a:pt x="194" y="211"/>
                </a:cubicBezTo>
                <a:cubicBezTo>
                  <a:pt x="192" y="209"/>
                  <a:pt x="192" y="213"/>
                  <a:pt x="196" y="214"/>
                </a:cubicBezTo>
                <a:cubicBezTo>
                  <a:pt x="199" y="215"/>
                  <a:pt x="197" y="218"/>
                  <a:pt x="198" y="219"/>
                </a:cubicBezTo>
                <a:cubicBezTo>
                  <a:pt x="199" y="221"/>
                  <a:pt x="197" y="225"/>
                  <a:pt x="195" y="228"/>
                </a:cubicBezTo>
                <a:cubicBezTo>
                  <a:pt x="193" y="231"/>
                  <a:pt x="194" y="231"/>
                  <a:pt x="198" y="231"/>
                </a:cubicBezTo>
                <a:cubicBezTo>
                  <a:pt x="201" y="231"/>
                  <a:pt x="201" y="235"/>
                  <a:pt x="201" y="238"/>
                </a:cubicBezTo>
                <a:cubicBezTo>
                  <a:pt x="201" y="241"/>
                  <a:pt x="198" y="242"/>
                  <a:pt x="198" y="244"/>
                </a:cubicBezTo>
                <a:cubicBezTo>
                  <a:pt x="198" y="247"/>
                  <a:pt x="195" y="243"/>
                  <a:pt x="195" y="244"/>
                </a:cubicBezTo>
                <a:cubicBezTo>
                  <a:pt x="194" y="245"/>
                  <a:pt x="193" y="244"/>
                  <a:pt x="192" y="242"/>
                </a:cubicBezTo>
                <a:cubicBezTo>
                  <a:pt x="192" y="240"/>
                  <a:pt x="187" y="241"/>
                  <a:pt x="184" y="240"/>
                </a:cubicBezTo>
                <a:cubicBezTo>
                  <a:pt x="181" y="240"/>
                  <a:pt x="180" y="241"/>
                  <a:pt x="179" y="243"/>
                </a:cubicBezTo>
                <a:cubicBezTo>
                  <a:pt x="178" y="245"/>
                  <a:pt x="174" y="246"/>
                  <a:pt x="172" y="246"/>
                </a:cubicBezTo>
                <a:cubicBezTo>
                  <a:pt x="170" y="246"/>
                  <a:pt x="166" y="250"/>
                  <a:pt x="164" y="252"/>
                </a:cubicBezTo>
                <a:cubicBezTo>
                  <a:pt x="162" y="253"/>
                  <a:pt x="162" y="256"/>
                  <a:pt x="165" y="259"/>
                </a:cubicBezTo>
                <a:cubicBezTo>
                  <a:pt x="168" y="261"/>
                  <a:pt x="168" y="263"/>
                  <a:pt x="168" y="265"/>
                </a:cubicBezTo>
                <a:cubicBezTo>
                  <a:pt x="168" y="266"/>
                  <a:pt x="160" y="266"/>
                  <a:pt x="158" y="264"/>
                </a:cubicBezTo>
                <a:cubicBezTo>
                  <a:pt x="157" y="263"/>
                  <a:pt x="152" y="262"/>
                  <a:pt x="150" y="262"/>
                </a:cubicBezTo>
                <a:cubicBezTo>
                  <a:pt x="148" y="263"/>
                  <a:pt x="143" y="257"/>
                  <a:pt x="141" y="257"/>
                </a:cubicBezTo>
                <a:cubicBezTo>
                  <a:pt x="138" y="257"/>
                  <a:pt x="137" y="260"/>
                  <a:pt x="136" y="261"/>
                </a:cubicBezTo>
                <a:cubicBezTo>
                  <a:pt x="135" y="263"/>
                  <a:pt x="137" y="263"/>
                  <a:pt x="138" y="266"/>
                </a:cubicBezTo>
                <a:cubicBezTo>
                  <a:pt x="140" y="269"/>
                  <a:pt x="144" y="269"/>
                  <a:pt x="146" y="269"/>
                </a:cubicBezTo>
                <a:cubicBezTo>
                  <a:pt x="148" y="269"/>
                  <a:pt x="148" y="272"/>
                  <a:pt x="147" y="274"/>
                </a:cubicBezTo>
                <a:cubicBezTo>
                  <a:pt x="146" y="275"/>
                  <a:pt x="142" y="276"/>
                  <a:pt x="141" y="275"/>
                </a:cubicBezTo>
                <a:cubicBezTo>
                  <a:pt x="140" y="273"/>
                  <a:pt x="135" y="275"/>
                  <a:pt x="135" y="273"/>
                </a:cubicBezTo>
                <a:cubicBezTo>
                  <a:pt x="134" y="271"/>
                  <a:pt x="131" y="268"/>
                  <a:pt x="127" y="269"/>
                </a:cubicBezTo>
                <a:cubicBezTo>
                  <a:pt x="123" y="269"/>
                  <a:pt x="123" y="267"/>
                  <a:pt x="123" y="264"/>
                </a:cubicBezTo>
                <a:cubicBezTo>
                  <a:pt x="123" y="261"/>
                  <a:pt x="121" y="259"/>
                  <a:pt x="121" y="258"/>
                </a:cubicBezTo>
                <a:cubicBezTo>
                  <a:pt x="121" y="257"/>
                  <a:pt x="119" y="254"/>
                  <a:pt x="121" y="253"/>
                </a:cubicBezTo>
                <a:cubicBezTo>
                  <a:pt x="123" y="252"/>
                  <a:pt x="122" y="250"/>
                  <a:pt x="122" y="248"/>
                </a:cubicBezTo>
                <a:cubicBezTo>
                  <a:pt x="122" y="246"/>
                  <a:pt x="119" y="243"/>
                  <a:pt x="116" y="243"/>
                </a:cubicBezTo>
                <a:cubicBezTo>
                  <a:pt x="113" y="243"/>
                  <a:pt x="113" y="240"/>
                  <a:pt x="111" y="240"/>
                </a:cubicBezTo>
                <a:cubicBezTo>
                  <a:pt x="108" y="239"/>
                  <a:pt x="103" y="235"/>
                  <a:pt x="103" y="233"/>
                </a:cubicBezTo>
                <a:cubicBezTo>
                  <a:pt x="103" y="231"/>
                  <a:pt x="99" y="231"/>
                  <a:pt x="100" y="230"/>
                </a:cubicBezTo>
                <a:cubicBezTo>
                  <a:pt x="101" y="230"/>
                  <a:pt x="104" y="231"/>
                  <a:pt x="107" y="233"/>
                </a:cubicBezTo>
                <a:cubicBezTo>
                  <a:pt x="109" y="235"/>
                  <a:pt x="112" y="237"/>
                  <a:pt x="118" y="238"/>
                </a:cubicBezTo>
                <a:cubicBezTo>
                  <a:pt x="123" y="238"/>
                  <a:pt x="126" y="241"/>
                  <a:pt x="132" y="242"/>
                </a:cubicBezTo>
                <a:cubicBezTo>
                  <a:pt x="138" y="243"/>
                  <a:pt x="142" y="244"/>
                  <a:pt x="151" y="245"/>
                </a:cubicBezTo>
                <a:cubicBezTo>
                  <a:pt x="160" y="246"/>
                  <a:pt x="171" y="237"/>
                  <a:pt x="174" y="235"/>
                </a:cubicBezTo>
                <a:cubicBezTo>
                  <a:pt x="176" y="232"/>
                  <a:pt x="173" y="227"/>
                  <a:pt x="173" y="225"/>
                </a:cubicBezTo>
                <a:cubicBezTo>
                  <a:pt x="173" y="223"/>
                  <a:pt x="169" y="223"/>
                  <a:pt x="169" y="222"/>
                </a:cubicBezTo>
                <a:cubicBezTo>
                  <a:pt x="168" y="220"/>
                  <a:pt x="165" y="218"/>
                  <a:pt x="162" y="218"/>
                </a:cubicBezTo>
                <a:cubicBezTo>
                  <a:pt x="158" y="218"/>
                  <a:pt x="158" y="214"/>
                  <a:pt x="155" y="214"/>
                </a:cubicBezTo>
                <a:cubicBezTo>
                  <a:pt x="152" y="214"/>
                  <a:pt x="151" y="213"/>
                  <a:pt x="143" y="208"/>
                </a:cubicBezTo>
                <a:cubicBezTo>
                  <a:pt x="136" y="203"/>
                  <a:pt x="126" y="200"/>
                  <a:pt x="125" y="201"/>
                </a:cubicBezTo>
                <a:cubicBezTo>
                  <a:pt x="123" y="202"/>
                  <a:pt x="122" y="202"/>
                  <a:pt x="121" y="200"/>
                </a:cubicBezTo>
                <a:cubicBezTo>
                  <a:pt x="119" y="198"/>
                  <a:pt x="117" y="199"/>
                  <a:pt x="115" y="200"/>
                </a:cubicBezTo>
                <a:cubicBezTo>
                  <a:pt x="113" y="202"/>
                  <a:pt x="111" y="199"/>
                  <a:pt x="107" y="200"/>
                </a:cubicBezTo>
                <a:cubicBezTo>
                  <a:pt x="104" y="201"/>
                  <a:pt x="102" y="198"/>
                  <a:pt x="103" y="197"/>
                </a:cubicBezTo>
                <a:cubicBezTo>
                  <a:pt x="104" y="196"/>
                  <a:pt x="109" y="197"/>
                  <a:pt x="109" y="195"/>
                </a:cubicBezTo>
                <a:cubicBezTo>
                  <a:pt x="109" y="193"/>
                  <a:pt x="107" y="195"/>
                  <a:pt x="103" y="193"/>
                </a:cubicBezTo>
                <a:cubicBezTo>
                  <a:pt x="100" y="191"/>
                  <a:pt x="98" y="192"/>
                  <a:pt x="98" y="194"/>
                </a:cubicBezTo>
                <a:cubicBezTo>
                  <a:pt x="97" y="196"/>
                  <a:pt x="94" y="195"/>
                  <a:pt x="93" y="194"/>
                </a:cubicBezTo>
                <a:cubicBezTo>
                  <a:pt x="93" y="194"/>
                  <a:pt x="92" y="194"/>
                  <a:pt x="92" y="193"/>
                </a:cubicBezTo>
                <a:cubicBezTo>
                  <a:pt x="92" y="196"/>
                  <a:pt x="90" y="197"/>
                  <a:pt x="88" y="196"/>
                </a:cubicBezTo>
                <a:cubicBezTo>
                  <a:pt x="86" y="196"/>
                  <a:pt x="84" y="199"/>
                  <a:pt x="82" y="199"/>
                </a:cubicBezTo>
                <a:cubicBezTo>
                  <a:pt x="79" y="199"/>
                  <a:pt x="77" y="202"/>
                  <a:pt x="76" y="204"/>
                </a:cubicBezTo>
                <a:cubicBezTo>
                  <a:pt x="76" y="206"/>
                  <a:pt x="73" y="205"/>
                  <a:pt x="73" y="207"/>
                </a:cubicBezTo>
                <a:cubicBezTo>
                  <a:pt x="73" y="208"/>
                  <a:pt x="73" y="209"/>
                  <a:pt x="72" y="211"/>
                </a:cubicBezTo>
                <a:cubicBezTo>
                  <a:pt x="71" y="212"/>
                  <a:pt x="72" y="213"/>
                  <a:pt x="73" y="215"/>
                </a:cubicBezTo>
                <a:cubicBezTo>
                  <a:pt x="74" y="218"/>
                  <a:pt x="77" y="218"/>
                  <a:pt x="78" y="218"/>
                </a:cubicBezTo>
                <a:cubicBezTo>
                  <a:pt x="79" y="219"/>
                  <a:pt x="84" y="223"/>
                  <a:pt x="84" y="224"/>
                </a:cubicBezTo>
                <a:cubicBezTo>
                  <a:pt x="84" y="226"/>
                  <a:pt x="80" y="229"/>
                  <a:pt x="79" y="230"/>
                </a:cubicBezTo>
                <a:cubicBezTo>
                  <a:pt x="77" y="231"/>
                  <a:pt x="75" y="233"/>
                  <a:pt x="76" y="235"/>
                </a:cubicBezTo>
                <a:cubicBezTo>
                  <a:pt x="77" y="236"/>
                  <a:pt x="81" y="242"/>
                  <a:pt x="84" y="247"/>
                </a:cubicBezTo>
                <a:cubicBezTo>
                  <a:pt x="87" y="252"/>
                  <a:pt x="83" y="250"/>
                  <a:pt x="81" y="252"/>
                </a:cubicBezTo>
                <a:cubicBezTo>
                  <a:pt x="80" y="254"/>
                  <a:pt x="82" y="257"/>
                  <a:pt x="82" y="258"/>
                </a:cubicBezTo>
                <a:cubicBezTo>
                  <a:pt x="83" y="259"/>
                  <a:pt x="80" y="259"/>
                  <a:pt x="81" y="260"/>
                </a:cubicBezTo>
                <a:cubicBezTo>
                  <a:pt x="81" y="262"/>
                  <a:pt x="84" y="262"/>
                  <a:pt x="85" y="263"/>
                </a:cubicBezTo>
                <a:cubicBezTo>
                  <a:pt x="85" y="264"/>
                  <a:pt x="82" y="265"/>
                  <a:pt x="83" y="267"/>
                </a:cubicBezTo>
                <a:cubicBezTo>
                  <a:pt x="85" y="269"/>
                  <a:pt x="87" y="269"/>
                  <a:pt x="88" y="271"/>
                </a:cubicBezTo>
                <a:cubicBezTo>
                  <a:pt x="88" y="274"/>
                  <a:pt x="82" y="274"/>
                  <a:pt x="83" y="276"/>
                </a:cubicBezTo>
                <a:cubicBezTo>
                  <a:pt x="83" y="278"/>
                  <a:pt x="90" y="280"/>
                  <a:pt x="93" y="284"/>
                </a:cubicBezTo>
                <a:cubicBezTo>
                  <a:pt x="96" y="287"/>
                  <a:pt x="96" y="288"/>
                  <a:pt x="95" y="290"/>
                </a:cubicBezTo>
                <a:cubicBezTo>
                  <a:pt x="94" y="294"/>
                  <a:pt x="85" y="297"/>
                  <a:pt x="83" y="301"/>
                </a:cubicBezTo>
                <a:cubicBezTo>
                  <a:pt x="81" y="306"/>
                  <a:pt x="74" y="308"/>
                  <a:pt x="71" y="311"/>
                </a:cubicBezTo>
                <a:cubicBezTo>
                  <a:pt x="69" y="313"/>
                  <a:pt x="68" y="315"/>
                  <a:pt x="67" y="316"/>
                </a:cubicBezTo>
                <a:cubicBezTo>
                  <a:pt x="68" y="316"/>
                  <a:pt x="70" y="316"/>
                  <a:pt x="70" y="315"/>
                </a:cubicBezTo>
                <a:cubicBezTo>
                  <a:pt x="72" y="314"/>
                  <a:pt x="74" y="319"/>
                  <a:pt x="75" y="320"/>
                </a:cubicBezTo>
                <a:cubicBezTo>
                  <a:pt x="77" y="322"/>
                  <a:pt x="81" y="320"/>
                  <a:pt x="82" y="322"/>
                </a:cubicBezTo>
                <a:cubicBezTo>
                  <a:pt x="84" y="323"/>
                  <a:pt x="81" y="323"/>
                  <a:pt x="79" y="323"/>
                </a:cubicBezTo>
                <a:cubicBezTo>
                  <a:pt x="76" y="323"/>
                  <a:pt x="75" y="324"/>
                  <a:pt x="71" y="326"/>
                </a:cubicBezTo>
                <a:cubicBezTo>
                  <a:pt x="68" y="327"/>
                  <a:pt x="68" y="328"/>
                  <a:pt x="67" y="329"/>
                </a:cubicBezTo>
                <a:cubicBezTo>
                  <a:pt x="69" y="331"/>
                  <a:pt x="66" y="332"/>
                  <a:pt x="65" y="334"/>
                </a:cubicBezTo>
                <a:cubicBezTo>
                  <a:pt x="64" y="336"/>
                  <a:pt x="63" y="337"/>
                  <a:pt x="63" y="338"/>
                </a:cubicBezTo>
                <a:cubicBezTo>
                  <a:pt x="62" y="340"/>
                  <a:pt x="63" y="341"/>
                  <a:pt x="63" y="343"/>
                </a:cubicBezTo>
                <a:cubicBezTo>
                  <a:pt x="63" y="345"/>
                  <a:pt x="64" y="345"/>
                  <a:pt x="65" y="347"/>
                </a:cubicBezTo>
                <a:cubicBezTo>
                  <a:pt x="66" y="349"/>
                  <a:pt x="64" y="349"/>
                  <a:pt x="63" y="350"/>
                </a:cubicBezTo>
                <a:cubicBezTo>
                  <a:pt x="62" y="351"/>
                  <a:pt x="62" y="353"/>
                  <a:pt x="64" y="354"/>
                </a:cubicBezTo>
                <a:cubicBezTo>
                  <a:pt x="65" y="355"/>
                  <a:pt x="65" y="357"/>
                  <a:pt x="65" y="358"/>
                </a:cubicBezTo>
                <a:cubicBezTo>
                  <a:pt x="64" y="360"/>
                  <a:pt x="66" y="362"/>
                  <a:pt x="67" y="363"/>
                </a:cubicBezTo>
                <a:cubicBezTo>
                  <a:pt x="69" y="364"/>
                  <a:pt x="68" y="368"/>
                  <a:pt x="69" y="369"/>
                </a:cubicBezTo>
                <a:cubicBezTo>
                  <a:pt x="71" y="369"/>
                  <a:pt x="72" y="370"/>
                  <a:pt x="74" y="370"/>
                </a:cubicBezTo>
                <a:cubicBezTo>
                  <a:pt x="76" y="369"/>
                  <a:pt x="77" y="370"/>
                  <a:pt x="78" y="372"/>
                </a:cubicBezTo>
                <a:cubicBezTo>
                  <a:pt x="79" y="373"/>
                  <a:pt x="80" y="373"/>
                  <a:pt x="82" y="372"/>
                </a:cubicBezTo>
                <a:cubicBezTo>
                  <a:pt x="84" y="371"/>
                  <a:pt x="89" y="373"/>
                  <a:pt x="90" y="374"/>
                </a:cubicBezTo>
                <a:cubicBezTo>
                  <a:pt x="91" y="374"/>
                  <a:pt x="90" y="377"/>
                  <a:pt x="90" y="379"/>
                </a:cubicBezTo>
                <a:cubicBezTo>
                  <a:pt x="90" y="381"/>
                  <a:pt x="89" y="384"/>
                  <a:pt x="91" y="385"/>
                </a:cubicBezTo>
                <a:cubicBezTo>
                  <a:pt x="93" y="386"/>
                  <a:pt x="93" y="389"/>
                  <a:pt x="95" y="390"/>
                </a:cubicBezTo>
                <a:cubicBezTo>
                  <a:pt x="97" y="391"/>
                  <a:pt x="98" y="394"/>
                  <a:pt x="100" y="395"/>
                </a:cubicBezTo>
                <a:cubicBezTo>
                  <a:pt x="101" y="395"/>
                  <a:pt x="104" y="397"/>
                  <a:pt x="104" y="399"/>
                </a:cubicBezTo>
                <a:cubicBezTo>
                  <a:pt x="104" y="400"/>
                  <a:pt x="102" y="402"/>
                  <a:pt x="100" y="402"/>
                </a:cubicBezTo>
                <a:cubicBezTo>
                  <a:pt x="98" y="403"/>
                  <a:pt x="95" y="400"/>
                  <a:pt x="94" y="402"/>
                </a:cubicBezTo>
                <a:cubicBezTo>
                  <a:pt x="93" y="403"/>
                  <a:pt x="95" y="405"/>
                  <a:pt x="95" y="409"/>
                </a:cubicBezTo>
                <a:cubicBezTo>
                  <a:pt x="96" y="413"/>
                  <a:pt x="97" y="413"/>
                  <a:pt x="99" y="413"/>
                </a:cubicBezTo>
                <a:cubicBezTo>
                  <a:pt x="101" y="413"/>
                  <a:pt x="101" y="412"/>
                  <a:pt x="103" y="411"/>
                </a:cubicBezTo>
                <a:cubicBezTo>
                  <a:pt x="104" y="411"/>
                  <a:pt x="107" y="412"/>
                  <a:pt x="108" y="411"/>
                </a:cubicBezTo>
                <a:cubicBezTo>
                  <a:pt x="109" y="411"/>
                  <a:pt x="114" y="410"/>
                  <a:pt x="115" y="412"/>
                </a:cubicBezTo>
                <a:cubicBezTo>
                  <a:pt x="115" y="413"/>
                  <a:pt x="116" y="417"/>
                  <a:pt x="116" y="418"/>
                </a:cubicBezTo>
                <a:cubicBezTo>
                  <a:pt x="115" y="419"/>
                  <a:pt x="117" y="421"/>
                  <a:pt x="117" y="422"/>
                </a:cubicBezTo>
                <a:cubicBezTo>
                  <a:pt x="118" y="424"/>
                  <a:pt x="122" y="423"/>
                  <a:pt x="123" y="424"/>
                </a:cubicBezTo>
                <a:cubicBezTo>
                  <a:pt x="125" y="424"/>
                  <a:pt x="127" y="428"/>
                  <a:pt x="127" y="430"/>
                </a:cubicBezTo>
                <a:cubicBezTo>
                  <a:pt x="126" y="432"/>
                  <a:pt x="129" y="432"/>
                  <a:pt x="130" y="432"/>
                </a:cubicBezTo>
                <a:cubicBezTo>
                  <a:pt x="131" y="431"/>
                  <a:pt x="132" y="433"/>
                  <a:pt x="134" y="433"/>
                </a:cubicBezTo>
                <a:cubicBezTo>
                  <a:pt x="135" y="434"/>
                  <a:pt x="137" y="434"/>
                  <a:pt x="138" y="433"/>
                </a:cubicBezTo>
                <a:cubicBezTo>
                  <a:pt x="139" y="432"/>
                  <a:pt x="142" y="432"/>
                  <a:pt x="142" y="433"/>
                </a:cubicBezTo>
                <a:cubicBezTo>
                  <a:pt x="143" y="434"/>
                  <a:pt x="146" y="436"/>
                  <a:pt x="146" y="437"/>
                </a:cubicBezTo>
                <a:cubicBezTo>
                  <a:pt x="146" y="438"/>
                  <a:pt x="150" y="437"/>
                  <a:pt x="153" y="438"/>
                </a:cubicBezTo>
                <a:cubicBezTo>
                  <a:pt x="155" y="439"/>
                  <a:pt x="157" y="439"/>
                  <a:pt x="159" y="440"/>
                </a:cubicBezTo>
                <a:cubicBezTo>
                  <a:pt x="162" y="441"/>
                  <a:pt x="164" y="441"/>
                  <a:pt x="164" y="443"/>
                </a:cubicBezTo>
                <a:cubicBezTo>
                  <a:pt x="164" y="444"/>
                  <a:pt x="162" y="445"/>
                  <a:pt x="162" y="446"/>
                </a:cubicBezTo>
                <a:cubicBezTo>
                  <a:pt x="162" y="447"/>
                  <a:pt x="164" y="447"/>
                  <a:pt x="164" y="448"/>
                </a:cubicBezTo>
                <a:cubicBezTo>
                  <a:pt x="164" y="450"/>
                  <a:pt x="161" y="450"/>
                  <a:pt x="161" y="450"/>
                </a:cubicBezTo>
                <a:cubicBezTo>
                  <a:pt x="160" y="451"/>
                  <a:pt x="162" y="453"/>
                  <a:pt x="163" y="453"/>
                </a:cubicBezTo>
                <a:cubicBezTo>
                  <a:pt x="163" y="454"/>
                  <a:pt x="161" y="457"/>
                  <a:pt x="161" y="458"/>
                </a:cubicBezTo>
                <a:cubicBezTo>
                  <a:pt x="161" y="459"/>
                  <a:pt x="156" y="458"/>
                  <a:pt x="155" y="458"/>
                </a:cubicBezTo>
                <a:cubicBezTo>
                  <a:pt x="153" y="458"/>
                  <a:pt x="150" y="462"/>
                  <a:pt x="148" y="462"/>
                </a:cubicBezTo>
                <a:cubicBezTo>
                  <a:pt x="147" y="463"/>
                  <a:pt x="148" y="465"/>
                  <a:pt x="148" y="466"/>
                </a:cubicBezTo>
                <a:cubicBezTo>
                  <a:pt x="152" y="465"/>
                  <a:pt x="156" y="465"/>
                  <a:pt x="156" y="466"/>
                </a:cubicBezTo>
                <a:cubicBezTo>
                  <a:pt x="157" y="467"/>
                  <a:pt x="148" y="471"/>
                  <a:pt x="146" y="472"/>
                </a:cubicBezTo>
                <a:cubicBezTo>
                  <a:pt x="145" y="472"/>
                  <a:pt x="150" y="475"/>
                  <a:pt x="149" y="476"/>
                </a:cubicBezTo>
                <a:cubicBezTo>
                  <a:pt x="149" y="478"/>
                  <a:pt x="144" y="478"/>
                  <a:pt x="145" y="481"/>
                </a:cubicBezTo>
                <a:cubicBezTo>
                  <a:pt x="145" y="484"/>
                  <a:pt x="143" y="484"/>
                  <a:pt x="140" y="484"/>
                </a:cubicBezTo>
                <a:cubicBezTo>
                  <a:pt x="138" y="484"/>
                  <a:pt x="137" y="486"/>
                  <a:pt x="138" y="486"/>
                </a:cubicBezTo>
                <a:cubicBezTo>
                  <a:pt x="139" y="487"/>
                  <a:pt x="139" y="490"/>
                  <a:pt x="144" y="491"/>
                </a:cubicBezTo>
                <a:cubicBezTo>
                  <a:pt x="150" y="493"/>
                  <a:pt x="155" y="498"/>
                  <a:pt x="159" y="502"/>
                </a:cubicBezTo>
                <a:cubicBezTo>
                  <a:pt x="160" y="503"/>
                  <a:pt x="161" y="503"/>
                  <a:pt x="161" y="504"/>
                </a:cubicBezTo>
                <a:cubicBezTo>
                  <a:pt x="163" y="503"/>
                  <a:pt x="164" y="503"/>
                  <a:pt x="165" y="503"/>
                </a:cubicBezTo>
                <a:cubicBezTo>
                  <a:pt x="167" y="502"/>
                  <a:pt x="172" y="504"/>
                  <a:pt x="174" y="505"/>
                </a:cubicBezTo>
                <a:cubicBezTo>
                  <a:pt x="177" y="507"/>
                  <a:pt x="186" y="505"/>
                  <a:pt x="187" y="506"/>
                </a:cubicBezTo>
                <a:cubicBezTo>
                  <a:pt x="188" y="508"/>
                  <a:pt x="190" y="510"/>
                  <a:pt x="192" y="510"/>
                </a:cubicBezTo>
                <a:cubicBezTo>
                  <a:pt x="193" y="510"/>
                  <a:pt x="195" y="513"/>
                  <a:pt x="197" y="512"/>
                </a:cubicBezTo>
                <a:cubicBezTo>
                  <a:pt x="198" y="511"/>
                  <a:pt x="203" y="511"/>
                  <a:pt x="205" y="511"/>
                </a:cubicBezTo>
                <a:cubicBezTo>
                  <a:pt x="206" y="511"/>
                  <a:pt x="206" y="512"/>
                  <a:pt x="208" y="512"/>
                </a:cubicBezTo>
                <a:cubicBezTo>
                  <a:pt x="209" y="512"/>
                  <a:pt x="209" y="517"/>
                  <a:pt x="210" y="517"/>
                </a:cubicBezTo>
                <a:cubicBezTo>
                  <a:pt x="211" y="517"/>
                  <a:pt x="215" y="520"/>
                  <a:pt x="218" y="521"/>
                </a:cubicBezTo>
                <a:cubicBezTo>
                  <a:pt x="220" y="521"/>
                  <a:pt x="223" y="525"/>
                  <a:pt x="224" y="525"/>
                </a:cubicBezTo>
                <a:cubicBezTo>
                  <a:pt x="225" y="525"/>
                  <a:pt x="227" y="527"/>
                  <a:pt x="227" y="525"/>
                </a:cubicBezTo>
                <a:cubicBezTo>
                  <a:pt x="228" y="523"/>
                  <a:pt x="231" y="524"/>
                  <a:pt x="232" y="521"/>
                </a:cubicBezTo>
                <a:cubicBezTo>
                  <a:pt x="228" y="516"/>
                  <a:pt x="223" y="510"/>
                  <a:pt x="223" y="507"/>
                </a:cubicBezTo>
                <a:cubicBezTo>
                  <a:pt x="223" y="503"/>
                  <a:pt x="225" y="500"/>
                  <a:pt x="220" y="496"/>
                </a:cubicBezTo>
                <a:cubicBezTo>
                  <a:pt x="215" y="492"/>
                  <a:pt x="221" y="489"/>
                  <a:pt x="224" y="485"/>
                </a:cubicBezTo>
                <a:cubicBezTo>
                  <a:pt x="227" y="481"/>
                  <a:pt x="234" y="479"/>
                  <a:pt x="238" y="476"/>
                </a:cubicBezTo>
                <a:cubicBezTo>
                  <a:pt x="238" y="475"/>
                  <a:pt x="237" y="475"/>
                  <a:pt x="236" y="474"/>
                </a:cubicBezTo>
                <a:cubicBezTo>
                  <a:pt x="233" y="473"/>
                  <a:pt x="232" y="471"/>
                  <a:pt x="234" y="471"/>
                </a:cubicBezTo>
                <a:cubicBezTo>
                  <a:pt x="237" y="470"/>
                  <a:pt x="235" y="469"/>
                  <a:pt x="233" y="466"/>
                </a:cubicBezTo>
                <a:cubicBezTo>
                  <a:pt x="230" y="463"/>
                  <a:pt x="229" y="460"/>
                  <a:pt x="228" y="460"/>
                </a:cubicBezTo>
                <a:cubicBezTo>
                  <a:pt x="227" y="460"/>
                  <a:pt x="224" y="460"/>
                  <a:pt x="222" y="460"/>
                </a:cubicBezTo>
                <a:cubicBezTo>
                  <a:pt x="220" y="461"/>
                  <a:pt x="221" y="459"/>
                  <a:pt x="221" y="456"/>
                </a:cubicBezTo>
                <a:cubicBezTo>
                  <a:pt x="221" y="454"/>
                  <a:pt x="217" y="454"/>
                  <a:pt x="216" y="453"/>
                </a:cubicBezTo>
                <a:cubicBezTo>
                  <a:pt x="216" y="452"/>
                  <a:pt x="217" y="448"/>
                  <a:pt x="218" y="448"/>
                </a:cubicBezTo>
                <a:cubicBezTo>
                  <a:pt x="219" y="448"/>
                  <a:pt x="221" y="447"/>
                  <a:pt x="221" y="445"/>
                </a:cubicBezTo>
                <a:cubicBezTo>
                  <a:pt x="221" y="444"/>
                  <a:pt x="217" y="444"/>
                  <a:pt x="218" y="442"/>
                </a:cubicBezTo>
                <a:cubicBezTo>
                  <a:pt x="220" y="439"/>
                  <a:pt x="223" y="439"/>
                  <a:pt x="223" y="437"/>
                </a:cubicBezTo>
                <a:cubicBezTo>
                  <a:pt x="223" y="434"/>
                  <a:pt x="225" y="432"/>
                  <a:pt x="227" y="434"/>
                </a:cubicBezTo>
                <a:cubicBezTo>
                  <a:pt x="230" y="435"/>
                  <a:pt x="231" y="440"/>
                  <a:pt x="234" y="439"/>
                </a:cubicBezTo>
                <a:cubicBezTo>
                  <a:pt x="237" y="438"/>
                  <a:pt x="235" y="435"/>
                  <a:pt x="234" y="434"/>
                </a:cubicBezTo>
                <a:cubicBezTo>
                  <a:pt x="234" y="433"/>
                  <a:pt x="233" y="430"/>
                  <a:pt x="237" y="430"/>
                </a:cubicBezTo>
                <a:cubicBezTo>
                  <a:pt x="240" y="429"/>
                  <a:pt x="238" y="426"/>
                  <a:pt x="241" y="426"/>
                </a:cubicBezTo>
                <a:cubicBezTo>
                  <a:pt x="243" y="426"/>
                  <a:pt x="248" y="423"/>
                  <a:pt x="249" y="422"/>
                </a:cubicBezTo>
                <a:cubicBezTo>
                  <a:pt x="251" y="421"/>
                  <a:pt x="254" y="419"/>
                  <a:pt x="255" y="420"/>
                </a:cubicBezTo>
                <a:cubicBezTo>
                  <a:pt x="257" y="421"/>
                  <a:pt x="259" y="423"/>
                  <a:pt x="260" y="420"/>
                </a:cubicBezTo>
                <a:cubicBezTo>
                  <a:pt x="261" y="418"/>
                  <a:pt x="265" y="419"/>
                  <a:pt x="265" y="420"/>
                </a:cubicBezTo>
                <a:cubicBezTo>
                  <a:pt x="266" y="422"/>
                  <a:pt x="273" y="422"/>
                  <a:pt x="275" y="423"/>
                </a:cubicBezTo>
                <a:cubicBezTo>
                  <a:pt x="277" y="424"/>
                  <a:pt x="281" y="427"/>
                  <a:pt x="281" y="429"/>
                </a:cubicBezTo>
                <a:cubicBezTo>
                  <a:pt x="281" y="430"/>
                  <a:pt x="284" y="432"/>
                  <a:pt x="284" y="430"/>
                </a:cubicBezTo>
                <a:cubicBezTo>
                  <a:pt x="284" y="427"/>
                  <a:pt x="285" y="428"/>
                  <a:pt x="288" y="430"/>
                </a:cubicBezTo>
                <a:cubicBezTo>
                  <a:pt x="291" y="432"/>
                  <a:pt x="295" y="431"/>
                  <a:pt x="296" y="429"/>
                </a:cubicBezTo>
                <a:cubicBezTo>
                  <a:pt x="296" y="427"/>
                  <a:pt x="302" y="425"/>
                  <a:pt x="304" y="427"/>
                </a:cubicBezTo>
                <a:cubicBezTo>
                  <a:pt x="305" y="428"/>
                  <a:pt x="306" y="429"/>
                  <a:pt x="308" y="427"/>
                </a:cubicBezTo>
                <a:cubicBezTo>
                  <a:pt x="310" y="425"/>
                  <a:pt x="315" y="425"/>
                  <a:pt x="316" y="427"/>
                </a:cubicBezTo>
                <a:cubicBezTo>
                  <a:pt x="317" y="429"/>
                  <a:pt x="319" y="430"/>
                  <a:pt x="321" y="430"/>
                </a:cubicBezTo>
                <a:cubicBezTo>
                  <a:pt x="324" y="430"/>
                  <a:pt x="324" y="433"/>
                  <a:pt x="325" y="432"/>
                </a:cubicBezTo>
                <a:cubicBezTo>
                  <a:pt x="327" y="432"/>
                  <a:pt x="326" y="428"/>
                  <a:pt x="328" y="428"/>
                </a:cubicBezTo>
                <a:cubicBezTo>
                  <a:pt x="330" y="429"/>
                  <a:pt x="331" y="431"/>
                  <a:pt x="334" y="431"/>
                </a:cubicBezTo>
                <a:cubicBezTo>
                  <a:pt x="337" y="431"/>
                  <a:pt x="339" y="430"/>
                  <a:pt x="339" y="428"/>
                </a:cubicBezTo>
                <a:cubicBezTo>
                  <a:pt x="339" y="426"/>
                  <a:pt x="339" y="422"/>
                  <a:pt x="337" y="422"/>
                </a:cubicBezTo>
                <a:cubicBezTo>
                  <a:pt x="335" y="422"/>
                  <a:pt x="334" y="420"/>
                  <a:pt x="331" y="420"/>
                </a:cubicBezTo>
                <a:cubicBezTo>
                  <a:pt x="329" y="420"/>
                  <a:pt x="327" y="417"/>
                  <a:pt x="329" y="416"/>
                </a:cubicBezTo>
                <a:cubicBezTo>
                  <a:pt x="331" y="415"/>
                  <a:pt x="335" y="414"/>
                  <a:pt x="334" y="412"/>
                </a:cubicBezTo>
                <a:cubicBezTo>
                  <a:pt x="334" y="410"/>
                  <a:pt x="333" y="407"/>
                  <a:pt x="336" y="406"/>
                </a:cubicBezTo>
                <a:cubicBezTo>
                  <a:pt x="339" y="406"/>
                  <a:pt x="345" y="406"/>
                  <a:pt x="344" y="405"/>
                </a:cubicBezTo>
                <a:cubicBezTo>
                  <a:pt x="344" y="404"/>
                  <a:pt x="338" y="403"/>
                  <a:pt x="337" y="401"/>
                </a:cubicBezTo>
                <a:cubicBezTo>
                  <a:pt x="336" y="399"/>
                  <a:pt x="336" y="395"/>
                  <a:pt x="337" y="394"/>
                </a:cubicBezTo>
                <a:cubicBezTo>
                  <a:pt x="338" y="394"/>
                  <a:pt x="341" y="395"/>
                  <a:pt x="344" y="394"/>
                </a:cubicBezTo>
                <a:cubicBezTo>
                  <a:pt x="346" y="393"/>
                  <a:pt x="350" y="395"/>
                  <a:pt x="353" y="393"/>
                </a:cubicBezTo>
                <a:cubicBezTo>
                  <a:pt x="356" y="391"/>
                  <a:pt x="362" y="391"/>
                  <a:pt x="365" y="391"/>
                </a:cubicBezTo>
                <a:cubicBezTo>
                  <a:pt x="369" y="391"/>
                  <a:pt x="371" y="388"/>
                  <a:pt x="374" y="388"/>
                </a:cubicBezTo>
                <a:cubicBezTo>
                  <a:pt x="376" y="388"/>
                  <a:pt x="383" y="387"/>
                  <a:pt x="385" y="386"/>
                </a:cubicBezTo>
                <a:cubicBezTo>
                  <a:pt x="387" y="385"/>
                  <a:pt x="396" y="384"/>
                  <a:pt x="397" y="382"/>
                </a:cubicBezTo>
                <a:cubicBezTo>
                  <a:pt x="397" y="380"/>
                  <a:pt x="405" y="379"/>
                  <a:pt x="407" y="380"/>
                </a:cubicBezTo>
                <a:cubicBezTo>
                  <a:pt x="409" y="381"/>
                  <a:pt x="411" y="381"/>
                  <a:pt x="413" y="381"/>
                </a:cubicBezTo>
                <a:cubicBezTo>
                  <a:pt x="415" y="380"/>
                  <a:pt x="418" y="382"/>
                  <a:pt x="418" y="384"/>
                </a:cubicBezTo>
                <a:cubicBezTo>
                  <a:pt x="418" y="386"/>
                  <a:pt x="420" y="388"/>
                  <a:pt x="420" y="389"/>
                </a:cubicBezTo>
                <a:cubicBezTo>
                  <a:pt x="419" y="391"/>
                  <a:pt x="418" y="392"/>
                  <a:pt x="419" y="393"/>
                </a:cubicBezTo>
                <a:cubicBezTo>
                  <a:pt x="420" y="394"/>
                  <a:pt x="425" y="393"/>
                  <a:pt x="426" y="392"/>
                </a:cubicBezTo>
                <a:cubicBezTo>
                  <a:pt x="427" y="390"/>
                  <a:pt x="429" y="392"/>
                  <a:pt x="429" y="394"/>
                </a:cubicBezTo>
                <a:cubicBezTo>
                  <a:pt x="429" y="395"/>
                  <a:pt x="431" y="396"/>
                  <a:pt x="431" y="394"/>
                </a:cubicBezTo>
                <a:cubicBezTo>
                  <a:pt x="431" y="392"/>
                  <a:pt x="434" y="394"/>
                  <a:pt x="435" y="395"/>
                </a:cubicBezTo>
                <a:cubicBezTo>
                  <a:pt x="436" y="396"/>
                  <a:pt x="439" y="393"/>
                  <a:pt x="439" y="395"/>
                </a:cubicBezTo>
                <a:cubicBezTo>
                  <a:pt x="439" y="397"/>
                  <a:pt x="434" y="398"/>
                  <a:pt x="436" y="400"/>
                </a:cubicBezTo>
                <a:cubicBezTo>
                  <a:pt x="439" y="402"/>
                  <a:pt x="440" y="398"/>
                  <a:pt x="443" y="399"/>
                </a:cubicBezTo>
                <a:cubicBezTo>
                  <a:pt x="445" y="400"/>
                  <a:pt x="449" y="396"/>
                  <a:pt x="451" y="395"/>
                </a:cubicBezTo>
                <a:cubicBezTo>
                  <a:pt x="454" y="395"/>
                  <a:pt x="456" y="392"/>
                  <a:pt x="459" y="391"/>
                </a:cubicBezTo>
                <a:cubicBezTo>
                  <a:pt x="461" y="390"/>
                  <a:pt x="465" y="390"/>
                  <a:pt x="464" y="392"/>
                </a:cubicBezTo>
                <a:cubicBezTo>
                  <a:pt x="463" y="393"/>
                  <a:pt x="461" y="396"/>
                  <a:pt x="466" y="398"/>
                </a:cubicBezTo>
                <a:cubicBezTo>
                  <a:pt x="472" y="400"/>
                  <a:pt x="478" y="410"/>
                  <a:pt x="481" y="415"/>
                </a:cubicBezTo>
                <a:cubicBezTo>
                  <a:pt x="484" y="420"/>
                  <a:pt x="488" y="430"/>
                  <a:pt x="489" y="430"/>
                </a:cubicBezTo>
                <a:cubicBezTo>
                  <a:pt x="491" y="430"/>
                  <a:pt x="492" y="425"/>
                  <a:pt x="494" y="425"/>
                </a:cubicBezTo>
                <a:cubicBezTo>
                  <a:pt x="496" y="424"/>
                  <a:pt x="498" y="429"/>
                  <a:pt x="500" y="429"/>
                </a:cubicBezTo>
                <a:cubicBezTo>
                  <a:pt x="503" y="430"/>
                  <a:pt x="506" y="431"/>
                  <a:pt x="508" y="430"/>
                </a:cubicBezTo>
                <a:cubicBezTo>
                  <a:pt x="510" y="430"/>
                  <a:pt x="515" y="427"/>
                  <a:pt x="516" y="428"/>
                </a:cubicBezTo>
                <a:cubicBezTo>
                  <a:pt x="518" y="429"/>
                  <a:pt x="520" y="429"/>
                  <a:pt x="521" y="432"/>
                </a:cubicBezTo>
                <a:cubicBezTo>
                  <a:pt x="523" y="436"/>
                  <a:pt x="525" y="436"/>
                  <a:pt x="526" y="436"/>
                </a:cubicBezTo>
                <a:cubicBezTo>
                  <a:pt x="528" y="436"/>
                  <a:pt x="528" y="438"/>
                  <a:pt x="528" y="439"/>
                </a:cubicBezTo>
                <a:cubicBezTo>
                  <a:pt x="528" y="441"/>
                  <a:pt x="531" y="443"/>
                  <a:pt x="532" y="443"/>
                </a:cubicBezTo>
                <a:cubicBezTo>
                  <a:pt x="534" y="443"/>
                  <a:pt x="537" y="442"/>
                  <a:pt x="539" y="442"/>
                </a:cubicBezTo>
                <a:cubicBezTo>
                  <a:pt x="540" y="441"/>
                  <a:pt x="541" y="440"/>
                  <a:pt x="541" y="442"/>
                </a:cubicBezTo>
                <a:cubicBezTo>
                  <a:pt x="542" y="443"/>
                  <a:pt x="544" y="446"/>
                  <a:pt x="545" y="446"/>
                </a:cubicBezTo>
                <a:cubicBezTo>
                  <a:pt x="547" y="446"/>
                  <a:pt x="549" y="447"/>
                  <a:pt x="550" y="446"/>
                </a:cubicBezTo>
                <a:cubicBezTo>
                  <a:pt x="550" y="445"/>
                  <a:pt x="554" y="444"/>
                  <a:pt x="555" y="444"/>
                </a:cubicBezTo>
                <a:cubicBezTo>
                  <a:pt x="557" y="444"/>
                  <a:pt x="562" y="443"/>
                  <a:pt x="563" y="441"/>
                </a:cubicBezTo>
                <a:cubicBezTo>
                  <a:pt x="564" y="438"/>
                  <a:pt x="568" y="438"/>
                  <a:pt x="569" y="437"/>
                </a:cubicBezTo>
                <a:cubicBezTo>
                  <a:pt x="570" y="436"/>
                  <a:pt x="573" y="435"/>
                  <a:pt x="574" y="433"/>
                </a:cubicBezTo>
                <a:cubicBezTo>
                  <a:pt x="575" y="432"/>
                  <a:pt x="579" y="432"/>
                  <a:pt x="579" y="431"/>
                </a:cubicBezTo>
                <a:cubicBezTo>
                  <a:pt x="580" y="430"/>
                  <a:pt x="583" y="430"/>
                  <a:pt x="585" y="430"/>
                </a:cubicBezTo>
                <a:cubicBezTo>
                  <a:pt x="587" y="431"/>
                  <a:pt x="595" y="432"/>
                  <a:pt x="596" y="432"/>
                </a:cubicBezTo>
                <a:cubicBezTo>
                  <a:pt x="598" y="432"/>
                  <a:pt x="598" y="436"/>
                  <a:pt x="599" y="437"/>
                </a:cubicBezTo>
                <a:cubicBezTo>
                  <a:pt x="600" y="437"/>
                  <a:pt x="604" y="440"/>
                  <a:pt x="606" y="439"/>
                </a:cubicBezTo>
                <a:cubicBezTo>
                  <a:pt x="607" y="438"/>
                  <a:pt x="610" y="437"/>
                  <a:pt x="612" y="439"/>
                </a:cubicBezTo>
                <a:cubicBezTo>
                  <a:pt x="614" y="440"/>
                  <a:pt x="617" y="442"/>
                  <a:pt x="618" y="440"/>
                </a:cubicBezTo>
                <a:cubicBezTo>
                  <a:pt x="619" y="439"/>
                  <a:pt x="624" y="438"/>
                  <a:pt x="624" y="437"/>
                </a:cubicBezTo>
                <a:cubicBezTo>
                  <a:pt x="625" y="436"/>
                  <a:pt x="626" y="433"/>
                  <a:pt x="625" y="432"/>
                </a:cubicBezTo>
                <a:cubicBezTo>
                  <a:pt x="623" y="431"/>
                  <a:pt x="622" y="427"/>
                  <a:pt x="622" y="426"/>
                </a:cubicBezTo>
                <a:cubicBezTo>
                  <a:pt x="621" y="424"/>
                  <a:pt x="625" y="423"/>
                  <a:pt x="625" y="422"/>
                </a:cubicBezTo>
                <a:cubicBezTo>
                  <a:pt x="626" y="420"/>
                  <a:pt x="628" y="420"/>
                  <a:pt x="629" y="419"/>
                </a:cubicBezTo>
                <a:cubicBezTo>
                  <a:pt x="630" y="418"/>
                  <a:pt x="631" y="416"/>
                  <a:pt x="632" y="416"/>
                </a:cubicBezTo>
                <a:cubicBezTo>
                  <a:pt x="634" y="417"/>
                  <a:pt x="637" y="418"/>
                  <a:pt x="638" y="418"/>
                </a:cubicBezTo>
                <a:cubicBezTo>
                  <a:pt x="639" y="419"/>
                  <a:pt x="642" y="420"/>
                  <a:pt x="643" y="420"/>
                </a:cubicBezTo>
                <a:cubicBezTo>
                  <a:pt x="645" y="420"/>
                  <a:pt x="647" y="421"/>
                  <a:pt x="649" y="422"/>
                </a:cubicBezTo>
                <a:cubicBezTo>
                  <a:pt x="651" y="423"/>
                  <a:pt x="656" y="423"/>
                  <a:pt x="657" y="424"/>
                </a:cubicBezTo>
                <a:cubicBezTo>
                  <a:pt x="658" y="426"/>
                  <a:pt x="657" y="430"/>
                  <a:pt x="658" y="431"/>
                </a:cubicBezTo>
                <a:cubicBezTo>
                  <a:pt x="659" y="433"/>
                  <a:pt x="662" y="436"/>
                  <a:pt x="663" y="435"/>
                </a:cubicBezTo>
                <a:cubicBezTo>
                  <a:pt x="664" y="434"/>
                  <a:pt x="668" y="437"/>
                  <a:pt x="670" y="437"/>
                </a:cubicBezTo>
                <a:cubicBezTo>
                  <a:pt x="672" y="437"/>
                  <a:pt x="674" y="434"/>
                  <a:pt x="676" y="434"/>
                </a:cubicBezTo>
                <a:cubicBezTo>
                  <a:pt x="677" y="434"/>
                  <a:pt x="682" y="433"/>
                  <a:pt x="683" y="433"/>
                </a:cubicBezTo>
                <a:cubicBezTo>
                  <a:pt x="685" y="434"/>
                  <a:pt x="690" y="436"/>
                  <a:pt x="691" y="435"/>
                </a:cubicBezTo>
                <a:cubicBezTo>
                  <a:pt x="691" y="435"/>
                  <a:pt x="696" y="435"/>
                  <a:pt x="697" y="437"/>
                </a:cubicBezTo>
                <a:cubicBezTo>
                  <a:pt x="697" y="438"/>
                  <a:pt x="703" y="438"/>
                  <a:pt x="703" y="440"/>
                </a:cubicBezTo>
                <a:cubicBezTo>
                  <a:pt x="703" y="442"/>
                  <a:pt x="707" y="442"/>
                  <a:pt x="708" y="444"/>
                </a:cubicBezTo>
                <a:cubicBezTo>
                  <a:pt x="709" y="446"/>
                  <a:pt x="716" y="445"/>
                  <a:pt x="718" y="446"/>
                </a:cubicBezTo>
                <a:cubicBezTo>
                  <a:pt x="719" y="447"/>
                  <a:pt x="728" y="447"/>
                  <a:pt x="729" y="446"/>
                </a:cubicBezTo>
                <a:cubicBezTo>
                  <a:pt x="729" y="445"/>
                  <a:pt x="737" y="445"/>
                  <a:pt x="739" y="444"/>
                </a:cubicBezTo>
                <a:cubicBezTo>
                  <a:pt x="741" y="442"/>
                  <a:pt x="745" y="443"/>
                  <a:pt x="745" y="441"/>
                </a:cubicBezTo>
                <a:cubicBezTo>
                  <a:pt x="746" y="440"/>
                  <a:pt x="750" y="438"/>
                  <a:pt x="752" y="437"/>
                </a:cubicBezTo>
                <a:cubicBezTo>
                  <a:pt x="754" y="436"/>
                  <a:pt x="761" y="436"/>
                  <a:pt x="762" y="437"/>
                </a:cubicBezTo>
                <a:cubicBezTo>
                  <a:pt x="762" y="439"/>
                  <a:pt x="767" y="440"/>
                  <a:pt x="769" y="439"/>
                </a:cubicBezTo>
                <a:cubicBezTo>
                  <a:pt x="771" y="438"/>
                  <a:pt x="776" y="439"/>
                  <a:pt x="776" y="441"/>
                </a:cubicBezTo>
                <a:cubicBezTo>
                  <a:pt x="777" y="442"/>
                  <a:pt x="783" y="443"/>
                  <a:pt x="784" y="443"/>
                </a:cubicBezTo>
                <a:cubicBezTo>
                  <a:pt x="786" y="442"/>
                  <a:pt x="790" y="439"/>
                  <a:pt x="792" y="439"/>
                </a:cubicBezTo>
                <a:cubicBezTo>
                  <a:pt x="793" y="439"/>
                  <a:pt x="796" y="437"/>
                  <a:pt x="795" y="435"/>
                </a:cubicBezTo>
                <a:cubicBezTo>
                  <a:pt x="795" y="434"/>
                  <a:pt x="799" y="429"/>
                  <a:pt x="799" y="427"/>
                </a:cubicBezTo>
                <a:cubicBezTo>
                  <a:pt x="800" y="425"/>
                  <a:pt x="803" y="420"/>
                  <a:pt x="804" y="419"/>
                </a:cubicBezTo>
                <a:cubicBezTo>
                  <a:pt x="805" y="419"/>
                  <a:pt x="808" y="417"/>
                  <a:pt x="808" y="415"/>
                </a:cubicBezTo>
                <a:cubicBezTo>
                  <a:pt x="808" y="414"/>
                  <a:pt x="807" y="410"/>
                  <a:pt x="805" y="410"/>
                </a:cubicBezTo>
                <a:cubicBezTo>
                  <a:pt x="804" y="410"/>
                  <a:pt x="801" y="410"/>
                  <a:pt x="805" y="405"/>
                </a:cubicBezTo>
                <a:cubicBezTo>
                  <a:pt x="808" y="401"/>
                  <a:pt x="814" y="402"/>
                  <a:pt x="815" y="402"/>
                </a:cubicBezTo>
                <a:cubicBezTo>
                  <a:pt x="816" y="402"/>
                  <a:pt x="823" y="400"/>
                  <a:pt x="827" y="401"/>
                </a:cubicBezTo>
                <a:cubicBezTo>
                  <a:pt x="830" y="402"/>
                  <a:pt x="832" y="401"/>
                  <a:pt x="836" y="403"/>
                </a:cubicBezTo>
                <a:cubicBezTo>
                  <a:pt x="839" y="404"/>
                  <a:pt x="844" y="404"/>
                  <a:pt x="846" y="405"/>
                </a:cubicBezTo>
                <a:cubicBezTo>
                  <a:pt x="847" y="407"/>
                  <a:pt x="851" y="408"/>
                  <a:pt x="851" y="411"/>
                </a:cubicBezTo>
                <a:cubicBezTo>
                  <a:pt x="850" y="414"/>
                  <a:pt x="853" y="413"/>
                  <a:pt x="855" y="419"/>
                </a:cubicBezTo>
                <a:cubicBezTo>
                  <a:pt x="856" y="425"/>
                  <a:pt x="859" y="425"/>
                  <a:pt x="859" y="428"/>
                </a:cubicBezTo>
                <a:cubicBezTo>
                  <a:pt x="860" y="431"/>
                  <a:pt x="864" y="436"/>
                  <a:pt x="863" y="438"/>
                </a:cubicBezTo>
                <a:cubicBezTo>
                  <a:pt x="863" y="440"/>
                  <a:pt x="862" y="442"/>
                  <a:pt x="866" y="442"/>
                </a:cubicBezTo>
                <a:cubicBezTo>
                  <a:pt x="871" y="443"/>
                  <a:pt x="873" y="446"/>
                  <a:pt x="874" y="445"/>
                </a:cubicBezTo>
                <a:cubicBezTo>
                  <a:pt x="875" y="445"/>
                  <a:pt x="880" y="447"/>
                  <a:pt x="882" y="449"/>
                </a:cubicBezTo>
                <a:cubicBezTo>
                  <a:pt x="885" y="451"/>
                  <a:pt x="888" y="450"/>
                  <a:pt x="888" y="453"/>
                </a:cubicBezTo>
                <a:cubicBezTo>
                  <a:pt x="888" y="455"/>
                  <a:pt x="890" y="457"/>
                  <a:pt x="890" y="460"/>
                </a:cubicBezTo>
                <a:cubicBezTo>
                  <a:pt x="890" y="462"/>
                  <a:pt x="894" y="463"/>
                  <a:pt x="898" y="463"/>
                </a:cubicBezTo>
                <a:cubicBezTo>
                  <a:pt x="901" y="462"/>
                  <a:pt x="903" y="464"/>
                  <a:pt x="905" y="461"/>
                </a:cubicBezTo>
                <a:cubicBezTo>
                  <a:pt x="906" y="458"/>
                  <a:pt x="911" y="459"/>
                  <a:pt x="913" y="458"/>
                </a:cubicBezTo>
                <a:cubicBezTo>
                  <a:pt x="914" y="457"/>
                  <a:pt x="919" y="456"/>
                  <a:pt x="919" y="460"/>
                </a:cubicBezTo>
                <a:cubicBezTo>
                  <a:pt x="919" y="464"/>
                  <a:pt x="922" y="465"/>
                  <a:pt x="919" y="466"/>
                </a:cubicBezTo>
                <a:cubicBezTo>
                  <a:pt x="917" y="468"/>
                  <a:pt x="916" y="474"/>
                  <a:pt x="915" y="477"/>
                </a:cubicBezTo>
                <a:cubicBezTo>
                  <a:pt x="914" y="479"/>
                  <a:pt x="911" y="480"/>
                  <a:pt x="910" y="483"/>
                </a:cubicBezTo>
                <a:cubicBezTo>
                  <a:pt x="910" y="486"/>
                  <a:pt x="906" y="486"/>
                  <a:pt x="906" y="488"/>
                </a:cubicBezTo>
                <a:cubicBezTo>
                  <a:pt x="906" y="490"/>
                  <a:pt x="902" y="490"/>
                  <a:pt x="899" y="488"/>
                </a:cubicBezTo>
                <a:cubicBezTo>
                  <a:pt x="897" y="486"/>
                  <a:pt x="895" y="491"/>
                  <a:pt x="893" y="491"/>
                </a:cubicBezTo>
                <a:cubicBezTo>
                  <a:pt x="891" y="491"/>
                  <a:pt x="891" y="495"/>
                  <a:pt x="891" y="497"/>
                </a:cubicBezTo>
                <a:cubicBezTo>
                  <a:pt x="892" y="499"/>
                  <a:pt x="891" y="501"/>
                  <a:pt x="892" y="504"/>
                </a:cubicBezTo>
                <a:cubicBezTo>
                  <a:pt x="893" y="505"/>
                  <a:pt x="892" y="508"/>
                  <a:pt x="892" y="511"/>
                </a:cubicBezTo>
                <a:cubicBezTo>
                  <a:pt x="895" y="509"/>
                  <a:pt x="898" y="508"/>
                  <a:pt x="899" y="508"/>
                </a:cubicBezTo>
                <a:cubicBezTo>
                  <a:pt x="902" y="508"/>
                  <a:pt x="905" y="513"/>
                  <a:pt x="908" y="513"/>
                </a:cubicBezTo>
                <a:cubicBezTo>
                  <a:pt x="912" y="513"/>
                  <a:pt x="927" y="503"/>
                  <a:pt x="927" y="501"/>
                </a:cubicBezTo>
                <a:cubicBezTo>
                  <a:pt x="927" y="500"/>
                  <a:pt x="936" y="491"/>
                  <a:pt x="940" y="487"/>
                </a:cubicBezTo>
                <a:cubicBezTo>
                  <a:pt x="944" y="482"/>
                  <a:pt x="950" y="476"/>
                  <a:pt x="952" y="471"/>
                </a:cubicBezTo>
                <a:cubicBezTo>
                  <a:pt x="953" y="468"/>
                  <a:pt x="959" y="462"/>
                  <a:pt x="960" y="459"/>
                </a:cubicBezTo>
                <a:cubicBezTo>
                  <a:pt x="962" y="457"/>
                  <a:pt x="963" y="457"/>
                  <a:pt x="965" y="451"/>
                </a:cubicBezTo>
                <a:cubicBezTo>
                  <a:pt x="968" y="446"/>
                  <a:pt x="968" y="431"/>
                  <a:pt x="969" y="430"/>
                </a:cubicBezTo>
                <a:cubicBezTo>
                  <a:pt x="970" y="429"/>
                  <a:pt x="969" y="427"/>
                  <a:pt x="970" y="425"/>
                </a:cubicBezTo>
                <a:cubicBezTo>
                  <a:pt x="972" y="424"/>
                  <a:pt x="971" y="421"/>
                  <a:pt x="973" y="419"/>
                </a:cubicBezTo>
                <a:cubicBezTo>
                  <a:pt x="976" y="417"/>
                  <a:pt x="975" y="416"/>
                  <a:pt x="975" y="414"/>
                </a:cubicBezTo>
                <a:cubicBezTo>
                  <a:pt x="974" y="413"/>
                  <a:pt x="975" y="409"/>
                  <a:pt x="974" y="408"/>
                </a:cubicBezTo>
                <a:cubicBezTo>
                  <a:pt x="974" y="407"/>
                  <a:pt x="974" y="406"/>
                  <a:pt x="975" y="406"/>
                </a:cubicBezTo>
                <a:cubicBezTo>
                  <a:pt x="977" y="405"/>
                  <a:pt x="974" y="403"/>
                  <a:pt x="972" y="402"/>
                </a:cubicBezTo>
                <a:cubicBezTo>
                  <a:pt x="970" y="401"/>
                  <a:pt x="968" y="400"/>
                  <a:pt x="967" y="398"/>
                </a:cubicBezTo>
                <a:cubicBezTo>
                  <a:pt x="967" y="395"/>
                  <a:pt x="964" y="393"/>
                  <a:pt x="961" y="393"/>
                </a:cubicBezTo>
                <a:cubicBezTo>
                  <a:pt x="958" y="393"/>
                  <a:pt x="954" y="391"/>
                  <a:pt x="954" y="393"/>
                </a:cubicBezTo>
                <a:cubicBezTo>
                  <a:pt x="955" y="395"/>
                  <a:pt x="954" y="396"/>
                  <a:pt x="953" y="396"/>
                </a:cubicBezTo>
                <a:cubicBezTo>
                  <a:pt x="951" y="396"/>
                  <a:pt x="951" y="397"/>
                  <a:pt x="949" y="399"/>
                </a:cubicBezTo>
                <a:cubicBezTo>
                  <a:pt x="948" y="401"/>
                  <a:pt x="942" y="402"/>
                  <a:pt x="945" y="399"/>
                </a:cubicBezTo>
                <a:cubicBezTo>
                  <a:pt x="947" y="397"/>
                  <a:pt x="944" y="397"/>
                  <a:pt x="944" y="395"/>
                </a:cubicBezTo>
                <a:cubicBezTo>
                  <a:pt x="945" y="392"/>
                  <a:pt x="947" y="390"/>
                  <a:pt x="944" y="391"/>
                </a:cubicBezTo>
                <a:cubicBezTo>
                  <a:pt x="941" y="393"/>
                  <a:pt x="941" y="397"/>
                  <a:pt x="939" y="397"/>
                </a:cubicBezTo>
                <a:cubicBezTo>
                  <a:pt x="937" y="398"/>
                  <a:pt x="937" y="391"/>
                  <a:pt x="938" y="389"/>
                </a:cubicBezTo>
                <a:cubicBezTo>
                  <a:pt x="939" y="387"/>
                  <a:pt x="934" y="389"/>
                  <a:pt x="929" y="389"/>
                </a:cubicBezTo>
                <a:cubicBezTo>
                  <a:pt x="924" y="388"/>
                  <a:pt x="925" y="385"/>
                  <a:pt x="929" y="383"/>
                </a:cubicBezTo>
                <a:cubicBezTo>
                  <a:pt x="933" y="381"/>
                  <a:pt x="933" y="379"/>
                  <a:pt x="935" y="378"/>
                </a:cubicBezTo>
                <a:cubicBezTo>
                  <a:pt x="937" y="377"/>
                  <a:pt x="942" y="373"/>
                  <a:pt x="945" y="372"/>
                </a:cubicBezTo>
                <a:cubicBezTo>
                  <a:pt x="948" y="370"/>
                  <a:pt x="949" y="368"/>
                  <a:pt x="949" y="366"/>
                </a:cubicBezTo>
                <a:cubicBezTo>
                  <a:pt x="950" y="364"/>
                  <a:pt x="956" y="361"/>
                  <a:pt x="961" y="357"/>
                </a:cubicBezTo>
                <a:cubicBezTo>
                  <a:pt x="966" y="353"/>
                  <a:pt x="968" y="351"/>
                  <a:pt x="970" y="348"/>
                </a:cubicBezTo>
                <a:cubicBezTo>
                  <a:pt x="971" y="346"/>
                  <a:pt x="978" y="342"/>
                  <a:pt x="979" y="341"/>
                </a:cubicBezTo>
                <a:cubicBezTo>
                  <a:pt x="979" y="339"/>
                  <a:pt x="988" y="334"/>
                  <a:pt x="994" y="333"/>
                </a:cubicBezTo>
                <a:cubicBezTo>
                  <a:pt x="1000" y="332"/>
                  <a:pt x="1009" y="333"/>
                  <a:pt x="1011" y="335"/>
                </a:cubicBezTo>
                <a:cubicBezTo>
                  <a:pt x="1013" y="337"/>
                  <a:pt x="1014" y="336"/>
                  <a:pt x="1015" y="335"/>
                </a:cubicBezTo>
                <a:cubicBezTo>
                  <a:pt x="1016" y="334"/>
                  <a:pt x="1019" y="334"/>
                  <a:pt x="1023" y="335"/>
                </a:cubicBezTo>
                <a:cubicBezTo>
                  <a:pt x="1027" y="335"/>
                  <a:pt x="1028" y="333"/>
                  <a:pt x="1031" y="334"/>
                </a:cubicBezTo>
                <a:cubicBezTo>
                  <a:pt x="1033" y="334"/>
                  <a:pt x="1036" y="335"/>
                  <a:pt x="1037" y="332"/>
                </a:cubicBezTo>
                <a:cubicBezTo>
                  <a:pt x="1039" y="328"/>
                  <a:pt x="1047" y="329"/>
                  <a:pt x="1049" y="330"/>
                </a:cubicBezTo>
                <a:cubicBezTo>
                  <a:pt x="1050" y="332"/>
                  <a:pt x="1052" y="333"/>
                  <a:pt x="1055" y="332"/>
                </a:cubicBezTo>
                <a:cubicBezTo>
                  <a:pt x="1057" y="330"/>
                  <a:pt x="1057" y="334"/>
                  <a:pt x="1060" y="334"/>
                </a:cubicBezTo>
                <a:cubicBezTo>
                  <a:pt x="1063" y="335"/>
                  <a:pt x="1061" y="337"/>
                  <a:pt x="1059" y="337"/>
                </a:cubicBezTo>
                <a:cubicBezTo>
                  <a:pt x="1056" y="337"/>
                  <a:pt x="1053" y="338"/>
                  <a:pt x="1056" y="340"/>
                </a:cubicBezTo>
                <a:cubicBezTo>
                  <a:pt x="1059" y="341"/>
                  <a:pt x="1062" y="338"/>
                  <a:pt x="1064" y="338"/>
                </a:cubicBezTo>
                <a:cubicBezTo>
                  <a:pt x="1066" y="339"/>
                  <a:pt x="1070" y="339"/>
                  <a:pt x="1073" y="337"/>
                </a:cubicBezTo>
                <a:cubicBezTo>
                  <a:pt x="1076" y="335"/>
                  <a:pt x="1076" y="339"/>
                  <a:pt x="1078" y="337"/>
                </a:cubicBezTo>
                <a:cubicBezTo>
                  <a:pt x="1080" y="335"/>
                  <a:pt x="1085" y="335"/>
                  <a:pt x="1087" y="335"/>
                </a:cubicBezTo>
                <a:cubicBezTo>
                  <a:pt x="1089" y="335"/>
                  <a:pt x="1087" y="332"/>
                  <a:pt x="1083" y="332"/>
                </a:cubicBezTo>
                <a:cubicBezTo>
                  <a:pt x="1080" y="332"/>
                  <a:pt x="1080" y="330"/>
                  <a:pt x="1083" y="326"/>
                </a:cubicBezTo>
                <a:cubicBezTo>
                  <a:pt x="1086" y="321"/>
                  <a:pt x="1091" y="318"/>
                  <a:pt x="1095" y="315"/>
                </a:cubicBezTo>
                <a:cubicBezTo>
                  <a:pt x="1098" y="312"/>
                  <a:pt x="1101" y="314"/>
                  <a:pt x="1101" y="312"/>
                </a:cubicBezTo>
                <a:cubicBezTo>
                  <a:pt x="1101" y="310"/>
                  <a:pt x="1102" y="304"/>
                  <a:pt x="1105" y="304"/>
                </a:cubicBezTo>
                <a:cubicBezTo>
                  <a:pt x="1107" y="304"/>
                  <a:pt x="1114" y="305"/>
                  <a:pt x="1118" y="303"/>
                </a:cubicBezTo>
                <a:cubicBezTo>
                  <a:pt x="1122" y="301"/>
                  <a:pt x="1122" y="305"/>
                  <a:pt x="1123" y="305"/>
                </a:cubicBezTo>
                <a:cubicBezTo>
                  <a:pt x="1125" y="306"/>
                  <a:pt x="1127" y="302"/>
                  <a:pt x="1129" y="303"/>
                </a:cubicBezTo>
                <a:cubicBezTo>
                  <a:pt x="1131" y="304"/>
                  <a:pt x="1126" y="307"/>
                  <a:pt x="1125" y="311"/>
                </a:cubicBezTo>
                <a:cubicBezTo>
                  <a:pt x="1124" y="314"/>
                  <a:pt x="1128" y="313"/>
                  <a:pt x="1130" y="314"/>
                </a:cubicBezTo>
                <a:cubicBezTo>
                  <a:pt x="1132" y="315"/>
                  <a:pt x="1127" y="316"/>
                  <a:pt x="1128" y="317"/>
                </a:cubicBezTo>
                <a:cubicBezTo>
                  <a:pt x="1128" y="318"/>
                  <a:pt x="1132" y="318"/>
                  <a:pt x="1137" y="313"/>
                </a:cubicBezTo>
                <a:cubicBezTo>
                  <a:pt x="1143" y="308"/>
                  <a:pt x="1147" y="306"/>
                  <a:pt x="1151" y="306"/>
                </a:cubicBezTo>
                <a:cubicBezTo>
                  <a:pt x="1154" y="307"/>
                  <a:pt x="1152" y="303"/>
                  <a:pt x="1152" y="299"/>
                </a:cubicBezTo>
                <a:cubicBezTo>
                  <a:pt x="1153" y="294"/>
                  <a:pt x="1163" y="292"/>
                  <a:pt x="1166" y="294"/>
                </a:cubicBezTo>
                <a:cubicBezTo>
                  <a:pt x="1170" y="295"/>
                  <a:pt x="1169" y="296"/>
                  <a:pt x="1166" y="296"/>
                </a:cubicBezTo>
                <a:cubicBezTo>
                  <a:pt x="1163" y="295"/>
                  <a:pt x="1160" y="298"/>
                  <a:pt x="1160" y="302"/>
                </a:cubicBezTo>
                <a:cubicBezTo>
                  <a:pt x="1160" y="306"/>
                  <a:pt x="1157" y="307"/>
                  <a:pt x="1159" y="309"/>
                </a:cubicBezTo>
                <a:cubicBezTo>
                  <a:pt x="1160" y="310"/>
                  <a:pt x="1156" y="311"/>
                  <a:pt x="1156" y="312"/>
                </a:cubicBezTo>
                <a:cubicBezTo>
                  <a:pt x="1156" y="314"/>
                  <a:pt x="1156" y="315"/>
                  <a:pt x="1154" y="316"/>
                </a:cubicBezTo>
                <a:cubicBezTo>
                  <a:pt x="1152" y="317"/>
                  <a:pt x="1144" y="317"/>
                  <a:pt x="1143" y="320"/>
                </a:cubicBezTo>
                <a:cubicBezTo>
                  <a:pt x="1143" y="324"/>
                  <a:pt x="1139" y="324"/>
                  <a:pt x="1137" y="328"/>
                </a:cubicBezTo>
                <a:cubicBezTo>
                  <a:pt x="1135" y="332"/>
                  <a:pt x="1127" y="334"/>
                  <a:pt x="1122" y="341"/>
                </a:cubicBezTo>
                <a:cubicBezTo>
                  <a:pt x="1117" y="349"/>
                  <a:pt x="1109" y="349"/>
                  <a:pt x="1109" y="350"/>
                </a:cubicBezTo>
                <a:cubicBezTo>
                  <a:pt x="1109" y="352"/>
                  <a:pt x="1103" y="352"/>
                  <a:pt x="1101" y="352"/>
                </a:cubicBezTo>
                <a:cubicBezTo>
                  <a:pt x="1099" y="352"/>
                  <a:pt x="1103" y="357"/>
                  <a:pt x="1099" y="362"/>
                </a:cubicBezTo>
                <a:cubicBezTo>
                  <a:pt x="1094" y="367"/>
                  <a:pt x="1091" y="373"/>
                  <a:pt x="1091" y="380"/>
                </a:cubicBezTo>
                <a:cubicBezTo>
                  <a:pt x="1091" y="387"/>
                  <a:pt x="1094" y="406"/>
                  <a:pt x="1096" y="410"/>
                </a:cubicBezTo>
                <a:cubicBezTo>
                  <a:pt x="1098" y="413"/>
                  <a:pt x="1096" y="422"/>
                  <a:pt x="1098" y="424"/>
                </a:cubicBezTo>
                <a:cubicBezTo>
                  <a:pt x="1100" y="425"/>
                  <a:pt x="1099" y="428"/>
                  <a:pt x="1100" y="429"/>
                </a:cubicBezTo>
                <a:cubicBezTo>
                  <a:pt x="1101" y="430"/>
                  <a:pt x="1106" y="425"/>
                  <a:pt x="1109" y="422"/>
                </a:cubicBezTo>
                <a:cubicBezTo>
                  <a:pt x="1112" y="420"/>
                  <a:pt x="1111" y="419"/>
                  <a:pt x="1113" y="418"/>
                </a:cubicBezTo>
                <a:cubicBezTo>
                  <a:pt x="1115" y="416"/>
                  <a:pt x="1114" y="411"/>
                  <a:pt x="1114" y="409"/>
                </a:cubicBezTo>
                <a:cubicBezTo>
                  <a:pt x="1115" y="408"/>
                  <a:pt x="1119" y="407"/>
                  <a:pt x="1120" y="406"/>
                </a:cubicBezTo>
                <a:cubicBezTo>
                  <a:pt x="1121" y="404"/>
                  <a:pt x="1124" y="405"/>
                  <a:pt x="1126" y="404"/>
                </a:cubicBezTo>
                <a:cubicBezTo>
                  <a:pt x="1128" y="404"/>
                  <a:pt x="1126" y="400"/>
                  <a:pt x="1125" y="398"/>
                </a:cubicBezTo>
                <a:cubicBezTo>
                  <a:pt x="1125" y="395"/>
                  <a:pt x="1130" y="392"/>
                  <a:pt x="1133" y="390"/>
                </a:cubicBezTo>
                <a:cubicBezTo>
                  <a:pt x="1136" y="388"/>
                  <a:pt x="1139" y="392"/>
                  <a:pt x="1143" y="389"/>
                </a:cubicBezTo>
                <a:cubicBezTo>
                  <a:pt x="1146" y="386"/>
                  <a:pt x="1142" y="382"/>
                  <a:pt x="1141" y="381"/>
                </a:cubicBezTo>
                <a:cubicBezTo>
                  <a:pt x="1140" y="379"/>
                  <a:pt x="1144" y="372"/>
                  <a:pt x="1147" y="371"/>
                </a:cubicBezTo>
                <a:cubicBezTo>
                  <a:pt x="1149" y="370"/>
                  <a:pt x="1151" y="373"/>
                  <a:pt x="1153" y="371"/>
                </a:cubicBezTo>
                <a:cubicBezTo>
                  <a:pt x="1155" y="368"/>
                  <a:pt x="1151" y="365"/>
                  <a:pt x="1149" y="365"/>
                </a:cubicBezTo>
                <a:cubicBezTo>
                  <a:pt x="1148" y="365"/>
                  <a:pt x="1147" y="359"/>
                  <a:pt x="1151" y="356"/>
                </a:cubicBezTo>
                <a:cubicBezTo>
                  <a:pt x="1155" y="353"/>
                  <a:pt x="1153" y="353"/>
                  <a:pt x="1151" y="352"/>
                </a:cubicBezTo>
                <a:cubicBezTo>
                  <a:pt x="1148" y="351"/>
                  <a:pt x="1148" y="352"/>
                  <a:pt x="1146" y="352"/>
                </a:cubicBezTo>
                <a:cubicBezTo>
                  <a:pt x="1144" y="352"/>
                  <a:pt x="1141" y="348"/>
                  <a:pt x="1145" y="344"/>
                </a:cubicBezTo>
                <a:cubicBezTo>
                  <a:pt x="1148" y="340"/>
                  <a:pt x="1151" y="340"/>
                  <a:pt x="1151" y="337"/>
                </a:cubicBezTo>
                <a:cubicBezTo>
                  <a:pt x="1152" y="333"/>
                  <a:pt x="1156" y="328"/>
                  <a:pt x="1157" y="327"/>
                </a:cubicBezTo>
                <a:cubicBezTo>
                  <a:pt x="1158" y="325"/>
                  <a:pt x="1163" y="327"/>
                  <a:pt x="1164" y="326"/>
                </a:cubicBezTo>
                <a:cubicBezTo>
                  <a:pt x="1166" y="326"/>
                  <a:pt x="1166" y="330"/>
                  <a:pt x="1168" y="328"/>
                </a:cubicBezTo>
                <a:cubicBezTo>
                  <a:pt x="1170" y="326"/>
                  <a:pt x="1173" y="320"/>
                  <a:pt x="1176" y="320"/>
                </a:cubicBezTo>
                <a:cubicBezTo>
                  <a:pt x="1178" y="320"/>
                  <a:pt x="1177" y="324"/>
                  <a:pt x="1177" y="327"/>
                </a:cubicBezTo>
                <a:cubicBezTo>
                  <a:pt x="1178" y="330"/>
                  <a:pt x="1180" y="326"/>
                  <a:pt x="1185" y="323"/>
                </a:cubicBezTo>
                <a:cubicBezTo>
                  <a:pt x="1190" y="319"/>
                  <a:pt x="1201" y="320"/>
                  <a:pt x="1205" y="321"/>
                </a:cubicBezTo>
                <a:cubicBezTo>
                  <a:pt x="1208" y="323"/>
                  <a:pt x="1209" y="327"/>
                  <a:pt x="1211" y="326"/>
                </a:cubicBezTo>
                <a:cubicBezTo>
                  <a:pt x="1214" y="326"/>
                  <a:pt x="1211" y="322"/>
                  <a:pt x="1214" y="322"/>
                </a:cubicBezTo>
                <a:cubicBezTo>
                  <a:pt x="1217" y="321"/>
                  <a:pt x="1222" y="318"/>
                  <a:pt x="1226" y="315"/>
                </a:cubicBezTo>
                <a:cubicBezTo>
                  <a:pt x="1230" y="312"/>
                  <a:pt x="1229" y="314"/>
                  <a:pt x="1231" y="312"/>
                </a:cubicBezTo>
                <a:cubicBezTo>
                  <a:pt x="1233" y="309"/>
                  <a:pt x="1235" y="310"/>
                  <a:pt x="1235" y="309"/>
                </a:cubicBezTo>
                <a:cubicBezTo>
                  <a:pt x="1236" y="307"/>
                  <a:pt x="1241" y="304"/>
                  <a:pt x="1249" y="303"/>
                </a:cubicBezTo>
                <a:cubicBezTo>
                  <a:pt x="1256" y="301"/>
                  <a:pt x="1266" y="296"/>
                  <a:pt x="1265" y="294"/>
                </a:cubicBezTo>
                <a:cubicBezTo>
                  <a:pt x="1265" y="293"/>
                  <a:pt x="1268" y="292"/>
                  <a:pt x="1269" y="294"/>
                </a:cubicBezTo>
                <a:cubicBezTo>
                  <a:pt x="1269" y="295"/>
                  <a:pt x="1272" y="295"/>
                  <a:pt x="1276" y="296"/>
                </a:cubicBezTo>
                <a:cubicBezTo>
                  <a:pt x="1280" y="296"/>
                  <a:pt x="1282" y="298"/>
                  <a:pt x="1285" y="295"/>
                </a:cubicBezTo>
                <a:cubicBezTo>
                  <a:pt x="1288" y="292"/>
                  <a:pt x="1284" y="291"/>
                  <a:pt x="1284" y="288"/>
                </a:cubicBezTo>
                <a:cubicBezTo>
                  <a:pt x="1285" y="286"/>
                  <a:pt x="1279" y="283"/>
                  <a:pt x="1280" y="281"/>
                </a:cubicBezTo>
                <a:cubicBezTo>
                  <a:pt x="1280" y="278"/>
                  <a:pt x="1276" y="272"/>
                  <a:pt x="1274" y="273"/>
                </a:cubicBezTo>
                <a:cubicBezTo>
                  <a:pt x="1273" y="274"/>
                  <a:pt x="1270" y="272"/>
                  <a:pt x="1270" y="270"/>
                </a:cubicBezTo>
                <a:cubicBezTo>
                  <a:pt x="1270" y="268"/>
                  <a:pt x="1269" y="266"/>
                  <a:pt x="1267" y="267"/>
                </a:cubicBezTo>
                <a:cubicBezTo>
                  <a:pt x="1265" y="269"/>
                  <a:pt x="1261" y="268"/>
                  <a:pt x="1260" y="266"/>
                </a:cubicBezTo>
                <a:cubicBezTo>
                  <a:pt x="1260" y="264"/>
                  <a:pt x="1265" y="262"/>
                  <a:pt x="1268" y="264"/>
                </a:cubicBezTo>
                <a:cubicBezTo>
                  <a:pt x="1272" y="265"/>
                  <a:pt x="1271" y="267"/>
                  <a:pt x="1273" y="268"/>
                </a:cubicBezTo>
                <a:cubicBezTo>
                  <a:pt x="1274" y="269"/>
                  <a:pt x="1279" y="268"/>
                  <a:pt x="1282" y="267"/>
                </a:cubicBezTo>
                <a:cubicBezTo>
                  <a:pt x="1284" y="266"/>
                  <a:pt x="1291" y="264"/>
                  <a:pt x="1292" y="262"/>
                </a:cubicBezTo>
                <a:cubicBezTo>
                  <a:pt x="1294" y="259"/>
                  <a:pt x="1292" y="259"/>
                  <a:pt x="1295" y="257"/>
                </a:cubicBezTo>
                <a:cubicBezTo>
                  <a:pt x="1297" y="256"/>
                  <a:pt x="1295" y="254"/>
                  <a:pt x="1293" y="253"/>
                </a:cubicBezTo>
                <a:cubicBezTo>
                  <a:pt x="1291" y="252"/>
                  <a:pt x="1292" y="249"/>
                  <a:pt x="1294" y="249"/>
                </a:cubicBezTo>
                <a:cubicBezTo>
                  <a:pt x="1296" y="249"/>
                  <a:pt x="1295" y="246"/>
                  <a:pt x="1297" y="246"/>
                </a:cubicBezTo>
                <a:cubicBezTo>
                  <a:pt x="1298" y="246"/>
                  <a:pt x="1298" y="247"/>
                  <a:pt x="1301" y="246"/>
                </a:cubicBezTo>
                <a:cubicBezTo>
                  <a:pt x="1304" y="245"/>
                  <a:pt x="1301" y="248"/>
                  <a:pt x="1300" y="250"/>
                </a:cubicBezTo>
                <a:cubicBezTo>
                  <a:pt x="1299" y="252"/>
                  <a:pt x="1302" y="254"/>
                  <a:pt x="1303" y="256"/>
                </a:cubicBezTo>
                <a:cubicBezTo>
                  <a:pt x="1303" y="257"/>
                  <a:pt x="1308" y="257"/>
                  <a:pt x="1311" y="256"/>
                </a:cubicBezTo>
                <a:cubicBezTo>
                  <a:pt x="1314" y="254"/>
                  <a:pt x="1323" y="258"/>
                  <a:pt x="1324" y="260"/>
                </a:cubicBezTo>
                <a:cubicBezTo>
                  <a:pt x="1324" y="262"/>
                  <a:pt x="1326" y="265"/>
                  <a:pt x="1329" y="267"/>
                </a:cubicBezTo>
                <a:cubicBezTo>
                  <a:pt x="1333" y="269"/>
                  <a:pt x="1337" y="268"/>
                  <a:pt x="1337" y="270"/>
                </a:cubicBezTo>
                <a:cubicBezTo>
                  <a:pt x="1338" y="272"/>
                  <a:pt x="1340" y="272"/>
                  <a:pt x="1342" y="272"/>
                </a:cubicBezTo>
                <a:cubicBezTo>
                  <a:pt x="1344" y="272"/>
                  <a:pt x="1345" y="274"/>
                  <a:pt x="1347" y="272"/>
                </a:cubicBezTo>
                <a:cubicBezTo>
                  <a:pt x="1348" y="271"/>
                  <a:pt x="1349" y="273"/>
                  <a:pt x="1351" y="272"/>
                </a:cubicBezTo>
                <a:cubicBezTo>
                  <a:pt x="1353" y="270"/>
                  <a:pt x="1347" y="269"/>
                  <a:pt x="1347" y="267"/>
                </a:cubicBezTo>
                <a:cubicBezTo>
                  <a:pt x="1348" y="266"/>
                  <a:pt x="1350" y="268"/>
                  <a:pt x="1351" y="268"/>
                </a:cubicBezTo>
                <a:cubicBezTo>
                  <a:pt x="1353" y="268"/>
                  <a:pt x="1351" y="264"/>
                  <a:pt x="1352" y="264"/>
                </a:cubicBezTo>
                <a:cubicBezTo>
                  <a:pt x="1353" y="264"/>
                  <a:pt x="1352" y="257"/>
                  <a:pt x="1351" y="256"/>
                </a:cubicBezTo>
                <a:cubicBezTo>
                  <a:pt x="1350" y="256"/>
                  <a:pt x="1351" y="253"/>
                  <a:pt x="1353" y="255"/>
                </a:cubicBezTo>
                <a:cubicBezTo>
                  <a:pt x="1356" y="257"/>
                  <a:pt x="1360" y="257"/>
                  <a:pt x="1363" y="257"/>
                </a:cubicBezTo>
                <a:cubicBezTo>
                  <a:pt x="1365" y="257"/>
                  <a:pt x="1363" y="255"/>
                  <a:pt x="1361" y="255"/>
                </a:cubicBezTo>
                <a:cubicBezTo>
                  <a:pt x="1359" y="255"/>
                  <a:pt x="1361" y="253"/>
                  <a:pt x="1362" y="254"/>
                </a:cubicBezTo>
                <a:cubicBezTo>
                  <a:pt x="1364" y="255"/>
                  <a:pt x="1367" y="256"/>
                  <a:pt x="1367" y="255"/>
                </a:cubicBezTo>
                <a:cubicBezTo>
                  <a:pt x="1367" y="253"/>
                  <a:pt x="1368" y="250"/>
                  <a:pt x="1371" y="250"/>
                </a:cubicBezTo>
                <a:cubicBezTo>
                  <a:pt x="1373" y="250"/>
                  <a:pt x="1374" y="249"/>
                  <a:pt x="1372" y="248"/>
                </a:cubicBezTo>
                <a:close/>
                <a:moveTo>
                  <a:pt x="709" y="404"/>
                </a:moveTo>
                <a:cubicBezTo>
                  <a:pt x="702" y="410"/>
                  <a:pt x="688" y="412"/>
                  <a:pt x="688" y="417"/>
                </a:cubicBezTo>
                <a:cubicBezTo>
                  <a:pt x="688" y="422"/>
                  <a:pt x="672" y="424"/>
                  <a:pt x="671" y="422"/>
                </a:cubicBezTo>
                <a:cubicBezTo>
                  <a:pt x="669" y="420"/>
                  <a:pt x="683" y="419"/>
                  <a:pt x="686" y="412"/>
                </a:cubicBezTo>
                <a:cubicBezTo>
                  <a:pt x="689" y="405"/>
                  <a:pt x="701" y="401"/>
                  <a:pt x="707" y="392"/>
                </a:cubicBezTo>
                <a:cubicBezTo>
                  <a:pt x="712" y="385"/>
                  <a:pt x="715" y="375"/>
                  <a:pt x="718" y="376"/>
                </a:cubicBezTo>
                <a:cubicBezTo>
                  <a:pt x="720" y="376"/>
                  <a:pt x="716" y="398"/>
                  <a:pt x="709" y="404"/>
                </a:cubicBezTo>
                <a:close/>
                <a:moveTo>
                  <a:pt x="739" y="125"/>
                </a:moveTo>
                <a:cubicBezTo>
                  <a:pt x="738" y="127"/>
                  <a:pt x="733" y="127"/>
                  <a:pt x="734" y="129"/>
                </a:cubicBezTo>
                <a:cubicBezTo>
                  <a:pt x="737" y="132"/>
                  <a:pt x="749" y="130"/>
                  <a:pt x="749" y="126"/>
                </a:cubicBezTo>
                <a:cubicBezTo>
                  <a:pt x="749" y="122"/>
                  <a:pt x="740" y="123"/>
                  <a:pt x="739" y="125"/>
                </a:cubicBezTo>
                <a:close/>
                <a:moveTo>
                  <a:pt x="306" y="7"/>
                </a:moveTo>
                <a:cubicBezTo>
                  <a:pt x="312" y="7"/>
                  <a:pt x="310" y="4"/>
                  <a:pt x="314" y="4"/>
                </a:cubicBezTo>
                <a:cubicBezTo>
                  <a:pt x="318" y="5"/>
                  <a:pt x="323" y="4"/>
                  <a:pt x="321" y="2"/>
                </a:cubicBezTo>
                <a:cubicBezTo>
                  <a:pt x="319" y="0"/>
                  <a:pt x="305" y="1"/>
                  <a:pt x="306" y="3"/>
                </a:cubicBezTo>
                <a:cubicBezTo>
                  <a:pt x="308" y="4"/>
                  <a:pt x="295" y="4"/>
                  <a:pt x="296" y="4"/>
                </a:cubicBezTo>
                <a:cubicBezTo>
                  <a:pt x="296" y="6"/>
                  <a:pt x="300" y="7"/>
                  <a:pt x="306" y="7"/>
                </a:cubicBezTo>
                <a:close/>
                <a:moveTo>
                  <a:pt x="277" y="23"/>
                </a:moveTo>
                <a:cubicBezTo>
                  <a:pt x="277" y="19"/>
                  <a:pt x="264" y="24"/>
                  <a:pt x="267" y="24"/>
                </a:cubicBezTo>
                <a:cubicBezTo>
                  <a:pt x="269" y="25"/>
                  <a:pt x="277" y="27"/>
                  <a:pt x="277" y="23"/>
                </a:cubicBezTo>
                <a:close/>
                <a:moveTo>
                  <a:pt x="307" y="20"/>
                </a:moveTo>
                <a:cubicBezTo>
                  <a:pt x="308" y="22"/>
                  <a:pt x="306" y="22"/>
                  <a:pt x="301" y="22"/>
                </a:cubicBezTo>
                <a:cubicBezTo>
                  <a:pt x="296" y="22"/>
                  <a:pt x="294" y="25"/>
                  <a:pt x="296" y="27"/>
                </a:cubicBezTo>
                <a:cubicBezTo>
                  <a:pt x="299" y="29"/>
                  <a:pt x="312" y="28"/>
                  <a:pt x="314" y="26"/>
                </a:cubicBezTo>
                <a:cubicBezTo>
                  <a:pt x="316" y="23"/>
                  <a:pt x="322" y="25"/>
                  <a:pt x="323" y="22"/>
                </a:cubicBezTo>
                <a:cubicBezTo>
                  <a:pt x="324" y="19"/>
                  <a:pt x="306" y="18"/>
                  <a:pt x="307" y="20"/>
                </a:cubicBezTo>
                <a:close/>
                <a:moveTo>
                  <a:pt x="348" y="16"/>
                </a:moveTo>
                <a:cubicBezTo>
                  <a:pt x="350" y="13"/>
                  <a:pt x="345" y="13"/>
                  <a:pt x="344" y="11"/>
                </a:cubicBezTo>
                <a:cubicBezTo>
                  <a:pt x="344" y="9"/>
                  <a:pt x="330" y="9"/>
                  <a:pt x="331" y="11"/>
                </a:cubicBezTo>
                <a:cubicBezTo>
                  <a:pt x="332" y="13"/>
                  <a:pt x="322" y="16"/>
                  <a:pt x="325" y="18"/>
                </a:cubicBezTo>
                <a:cubicBezTo>
                  <a:pt x="331" y="23"/>
                  <a:pt x="346" y="18"/>
                  <a:pt x="348" y="16"/>
                </a:cubicBezTo>
                <a:close/>
                <a:moveTo>
                  <a:pt x="310" y="12"/>
                </a:moveTo>
                <a:cubicBezTo>
                  <a:pt x="311" y="7"/>
                  <a:pt x="302" y="11"/>
                  <a:pt x="296" y="8"/>
                </a:cubicBezTo>
                <a:cubicBezTo>
                  <a:pt x="290" y="6"/>
                  <a:pt x="286" y="6"/>
                  <a:pt x="291" y="9"/>
                </a:cubicBezTo>
                <a:cubicBezTo>
                  <a:pt x="292" y="11"/>
                  <a:pt x="280" y="12"/>
                  <a:pt x="282" y="14"/>
                </a:cubicBezTo>
                <a:cubicBezTo>
                  <a:pt x="286" y="19"/>
                  <a:pt x="309" y="17"/>
                  <a:pt x="310" y="12"/>
                </a:cubicBezTo>
                <a:close/>
                <a:moveTo>
                  <a:pt x="275" y="144"/>
                </a:moveTo>
                <a:cubicBezTo>
                  <a:pt x="275" y="146"/>
                  <a:pt x="273" y="148"/>
                  <a:pt x="269" y="148"/>
                </a:cubicBezTo>
                <a:cubicBezTo>
                  <a:pt x="264" y="148"/>
                  <a:pt x="271" y="151"/>
                  <a:pt x="272" y="153"/>
                </a:cubicBezTo>
                <a:cubicBezTo>
                  <a:pt x="272" y="156"/>
                  <a:pt x="267" y="154"/>
                  <a:pt x="267" y="158"/>
                </a:cubicBezTo>
                <a:cubicBezTo>
                  <a:pt x="267" y="162"/>
                  <a:pt x="258" y="158"/>
                  <a:pt x="257" y="163"/>
                </a:cubicBezTo>
                <a:cubicBezTo>
                  <a:pt x="256" y="169"/>
                  <a:pt x="261" y="168"/>
                  <a:pt x="265" y="168"/>
                </a:cubicBezTo>
                <a:cubicBezTo>
                  <a:pt x="269" y="168"/>
                  <a:pt x="263" y="172"/>
                  <a:pt x="266" y="174"/>
                </a:cubicBezTo>
                <a:cubicBezTo>
                  <a:pt x="269" y="176"/>
                  <a:pt x="271" y="175"/>
                  <a:pt x="269" y="171"/>
                </a:cubicBezTo>
                <a:cubicBezTo>
                  <a:pt x="267" y="167"/>
                  <a:pt x="279" y="173"/>
                  <a:pt x="276" y="176"/>
                </a:cubicBezTo>
                <a:cubicBezTo>
                  <a:pt x="272" y="179"/>
                  <a:pt x="281" y="181"/>
                  <a:pt x="286" y="182"/>
                </a:cubicBezTo>
                <a:cubicBezTo>
                  <a:pt x="291" y="182"/>
                  <a:pt x="307" y="185"/>
                  <a:pt x="307" y="182"/>
                </a:cubicBezTo>
                <a:cubicBezTo>
                  <a:pt x="307" y="179"/>
                  <a:pt x="301" y="177"/>
                  <a:pt x="296" y="172"/>
                </a:cubicBezTo>
                <a:cubicBezTo>
                  <a:pt x="291" y="167"/>
                  <a:pt x="287" y="158"/>
                  <a:pt x="293" y="155"/>
                </a:cubicBezTo>
                <a:cubicBezTo>
                  <a:pt x="299" y="151"/>
                  <a:pt x="294" y="149"/>
                  <a:pt x="300" y="145"/>
                </a:cubicBezTo>
                <a:cubicBezTo>
                  <a:pt x="305" y="141"/>
                  <a:pt x="302" y="137"/>
                  <a:pt x="307" y="137"/>
                </a:cubicBezTo>
                <a:cubicBezTo>
                  <a:pt x="311" y="136"/>
                  <a:pt x="306" y="132"/>
                  <a:pt x="311" y="131"/>
                </a:cubicBezTo>
                <a:cubicBezTo>
                  <a:pt x="316" y="131"/>
                  <a:pt x="317" y="125"/>
                  <a:pt x="316" y="124"/>
                </a:cubicBezTo>
                <a:cubicBezTo>
                  <a:pt x="315" y="122"/>
                  <a:pt x="321" y="124"/>
                  <a:pt x="324" y="121"/>
                </a:cubicBezTo>
                <a:cubicBezTo>
                  <a:pt x="326" y="118"/>
                  <a:pt x="332" y="120"/>
                  <a:pt x="334" y="116"/>
                </a:cubicBezTo>
                <a:cubicBezTo>
                  <a:pt x="336" y="112"/>
                  <a:pt x="364" y="103"/>
                  <a:pt x="379" y="99"/>
                </a:cubicBezTo>
                <a:cubicBezTo>
                  <a:pt x="394" y="96"/>
                  <a:pt x="405" y="89"/>
                  <a:pt x="400" y="85"/>
                </a:cubicBezTo>
                <a:cubicBezTo>
                  <a:pt x="394" y="81"/>
                  <a:pt x="379" y="86"/>
                  <a:pt x="375" y="90"/>
                </a:cubicBezTo>
                <a:cubicBezTo>
                  <a:pt x="371" y="93"/>
                  <a:pt x="366" y="91"/>
                  <a:pt x="362" y="93"/>
                </a:cubicBezTo>
                <a:cubicBezTo>
                  <a:pt x="358" y="95"/>
                  <a:pt x="350" y="97"/>
                  <a:pt x="346" y="94"/>
                </a:cubicBezTo>
                <a:cubicBezTo>
                  <a:pt x="342" y="91"/>
                  <a:pt x="337" y="97"/>
                  <a:pt x="334" y="97"/>
                </a:cubicBezTo>
                <a:cubicBezTo>
                  <a:pt x="331" y="97"/>
                  <a:pt x="327" y="100"/>
                  <a:pt x="324" y="100"/>
                </a:cubicBezTo>
                <a:cubicBezTo>
                  <a:pt x="321" y="100"/>
                  <a:pt x="314" y="102"/>
                  <a:pt x="314" y="104"/>
                </a:cubicBezTo>
                <a:cubicBezTo>
                  <a:pt x="313" y="106"/>
                  <a:pt x="307" y="106"/>
                  <a:pt x="307" y="108"/>
                </a:cubicBezTo>
                <a:cubicBezTo>
                  <a:pt x="307" y="111"/>
                  <a:pt x="303" y="113"/>
                  <a:pt x="301" y="111"/>
                </a:cubicBezTo>
                <a:cubicBezTo>
                  <a:pt x="298" y="108"/>
                  <a:pt x="295" y="113"/>
                  <a:pt x="299" y="116"/>
                </a:cubicBezTo>
                <a:cubicBezTo>
                  <a:pt x="302" y="119"/>
                  <a:pt x="292" y="119"/>
                  <a:pt x="294" y="121"/>
                </a:cubicBezTo>
                <a:cubicBezTo>
                  <a:pt x="296" y="123"/>
                  <a:pt x="291" y="124"/>
                  <a:pt x="292" y="126"/>
                </a:cubicBezTo>
                <a:cubicBezTo>
                  <a:pt x="293" y="129"/>
                  <a:pt x="288" y="129"/>
                  <a:pt x="285" y="130"/>
                </a:cubicBezTo>
                <a:cubicBezTo>
                  <a:pt x="281" y="131"/>
                  <a:pt x="279" y="135"/>
                  <a:pt x="284" y="136"/>
                </a:cubicBezTo>
                <a:cubicBezTo>
                  <a:pt x="288" y="136"/>
                  <a:pt x="281" y="137"/>
                  <a:pt x="282" y="140"/>
                </a:cubicBezTo>
                <a:cubicBezTo>
                  <a:pt x="282" y="144"/>
                  <a:pt x="274" y="141"/>
                  <a:pt x="275" y="144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Freeform 164">
            <a:extLst>
              <a:ext uri="{FF2B5EF4-FFF2-40B4-BE49-F238E27FC236}">
                <a16:creationId xmlns:a16="http://schemas.microsoft.com/office/drawing/2014/main" id="{5B835823-DF13-4693-86E5-F1A6DE23CE09}"/>
              </a:ext>
            </a:extLst>
          </p:cNvPr>
          <p:cNvSpPr>
            <a:spLocks/>
          </p:cNvSpPr>
          <p:nvPr/>
        </p:nvSpPr>
        <p:spPr bwMode="auto">
          <a:xfrm>
            <a:off x="6118811" y="4550814"/>
            <a:ext cx="373287" cy="385730"/>
          </a:xfrm>
          <a:custGeom>
            <a:avLst/>
            <a:gdLst>
              <a:gd name="T0" fmla="*/ 132 w 148"/>
              <a:gd name="T1" fmla="*/ 72 h 154"/>
              <a:gd name="T2" fmla="*/ 132 w 148"/>
              <a:gd name="T3" fmla="*/ 67 h 154"/>
              <a:gd name="T4" fmla="*/ 130 w 148"/>
              <a:gd name="T5" fmla="*/ 64 h 154"/>
              <a:gd name="T6" fmla="*/ 133 w 148"/>
              <a:gd name="T7" fmla="*/ 57 h 154"/>
              <a:gd name="T8" fmla="*/ 135 w 148"/>
              <a:gd name="T9" fmla="*/ 50 h 154"/>
              <a:gd name="T10" fmla="*/ 139 w 148"/>
              <a:gd name="T11" fmla="*/ 37 h 154"/>
              <a:gd name="T12" fmla="*/ 145 w 148"/>
              <a:gd name="T13" fmla="*/ 31 h 154"/>
              <a:gd name="T14" fmla="*/ 145 w 148"/>
              <a:gd name="T15" fmla="*/ 23 h 154"/>
              <a:gd name="T16" fmla="*/ 146 w 148"/>
              <a:gd name="T17" fmla="*/ 16 h 154"/>
              <a:gd name="T18" fmla="*/ 132 w 148"/>
              <a:gd name="T19" fmla="*/ 9 h 154"/>
              <a:gd name="T20" fmla="*/ 123 w 148"/>
              <a:gd name="T21" fmla="*/ 8 h 154"/>
              <a:gd name="T22" fmla="*/ 117 w 148"/>
              <a:gd name="T23" fmla="*/ 2 h 154"/>
              <a:gd name="T24" fmla="*/ 112 w 148"/>
              <a:gd name="T25" fmla="*/ 4 h 154"/>
              <a:gd name="T26" fmla="*/ 96 w 148"/>
              <a:gd name="T27" fmla="*/ 4 h 154"/>
              <a:gd name="T28" fmla="*/ 81 w 148"/>
              <a:gd name="T29" fmla="*/ 6 h 154"/>
              <a:gd name="T30" fmla="*/ 64 w 148"/>
              <a:gd name="T31" fmla="*/ 8 h 154"/>
              <a:gd name="T32" fmla="*/ 49 w 148"/>
              <a:gd name="T33" fmla="*/ 10 h 154"/>
              <a:gd name="T34" fmla="*/ 47 w 148"/>
              <a:gd name="T35" fmla="*/ 24 h 154"/>
              <a:gd name="T36" fmla="*/ 39 w 148"/>
              <a:gd name="T37" fmla="*/ 50 h 154"/>
              <a:gd name="T38" fmla="*/ 31 w 148"/>
              <a:gd name="T39" fmla="*/ 72 h 154"/>
              <a:gd name="T40" fmla="*/ 23 w 148"/>
              <a:gd name="T41" fmla="*/ 82 h 154"/>
              <a:gd name="T42" fmla="*/ 13 w 148"/>
              <a:gd name="T43" fmla="*/ 82 h 154"/>
              <a:gd name="T44" fmla="*/ 0 w 148"/>
              <a:gd name="T45" fmla="*/ 86 h 154"/>
              <a:gd name="T46" fmla="*/ 3 w 148"/>
              <a:gd name="T47" fmla="*/ 96 h 154"/>
              <a:gd name="T48" fmla="*/ 34 w 148"/>
              <a:gd name="T49" fmla="*/ 93 h 154"/>
              <a:gd name="T50" fmla="*/ 38 w 148"/>
              <a:gd name="T51" fmla="*/ 106 h 154"/>
              <a:gd name="T52" fmla="*/ 55 w 148"/>
              <a:gd name="T53" fmla="*/ 109 h 154"/>
              <a:gd name="T54" fmla="*/ 64 w 148"/>
              <a:gd name="T55" fmla="*/ 102 h 154"/>
              <a:gd name="T56" fmla="*/ 73 w 148"/>
              <a:gd name="T57" fmla="*/ 105 h 154"/>
              <a:gd name="T58" fmla="*/ 74 w 148"/>
              <a:gd name="T59" fmla="*/ 123 h 154"/>
              <a:gd name="T60" fmla="*/ 78 w 148"/>
              <a:gd name="T61" fmla="*/ 136 h 154"/>
              <a:gd name="T62" fmla="*/ 89 w 148"/>
              <a:gd name="T63" fmla="*/ 133 h 154"/>
              <a:gd name="T64" fmla="*/ 93 w 148"/>
              <a:gd name="T65" fmla="*/ 135 h 154"/>
              <a:gd name="T66" fmla="*/ 101 w 148"/>
              <a:gd name="T67" fmla="*/ 137 h 154"/>
              <a:gd name="T68" fmla="*/ 110 w 148"/>
              <a:gd name="T69" fmla="*/ 143 h 154"/>
              <a:gd name="T70" fmla="*/ 116 w 148"/>
              <a:gd name="T71" fmla="*/ 140 h 154"/>
              <a:gd name="T72" fmla="*/ 127 w 148"/>
              <a:gd name="T73" fmla="*/ 146 h 154"/>
              <a:gd name="T74" fmla="*/ 135 w 148"/>
              <a:gd name="T75" fmla="*/ 153 h 154"/>
              <a:gd name="T76" fmla="*/ 136 w 148"/>
              <a:gd name="T77" fmla="*/ 144 h 154"/>
              <a:gd name="T78" fmla="*/ 125 w 148"/>
              <a:gd name="T79" fmla="*/ 139 h 154"/>
              <a:gd name="T80" fmla="*/ 127 w 148"/>
              <a:gd name="T81" fmla="*/ 123 h 154"/>
              <a:gd name="T82" fmla="*/ 130 w 148"/>
              <a:gd name="T83" fmla="*/ 113 h 154"/>
              <a:gd name="T84" fmla="*/ 140 w 148"/>
              <a:gd name="T85" fmla="*/ 111 h 154"/>
              <a:gd name="T86" fmla="*/ 135 w 148"/>
              <a:gd name="T87" fmla="*/ 102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8" h="154">
                <a:moveTo>
                  <a:pt x="135" y="102"/>
                </a:moveTo>
                <a:cubicBezTo>
                  <a:pt x="131" y="100"/>
                  <a:pt x="130" y="73"/>
                  <a:pt x="132" y="72"/>
                </a:cubicBezTo>
                <a:cubicBezTo>
                  <a:pt x="132" y="72"/>
                  <a:pt x="132" y="72"/>
                  <a:pt x="132" y="73"/>
                </a:cubicBezTo>
                <a:cubicBezTo>
                  <a:pt x="132" y="67"/>
                  <a:pt x="132" y="67"/>
                  <a:pt x="132" y="67"/>
                </a:cubicBezTo>
                <a:cubicBezTo>
                  <a:pt x="132" y="67"/>
                  <a:pt x="132" y="67"/>
                  <a:pt x="131" y="66"/>
                </a:cubicBezTo>
                <a:cubicBezTo>
                  <a:pt x="131" y="66"/>
                  <a:pt x="130" y="66"/>
                  <a:pt x="130" y="64"/>
                </a:cubicBezTo>
                <a:cubicBezTo>
                  <a:pt x="130" y="62"/>
                  <a:pt x="132" y="62"/>
                  <a:pt x="132" y="62"/>
                </a:cubicBezTo>
                <a:cubicBezTo>
                  <a:pt x="132" y="62"/>
                  <a:pt x="131" y="57"/>
                  <a:pt x="133" y="57"/>
                </a:cubicBezTo>
                <a:cubicBezTo>
                  <a:pt x="134" y="57"/>
                  <a:pt x="134" y="56"/>
                  <a:pt x="134" y="56"/>
                </a:cubicBezTo>
                <a:cubicBezTo>
                  <a:pt x="135" y="55"/>
                  <a:pt x="135" y="52"/>
                  <a:pt x="135" y="50"/>
                </a:cubicBezTo>
                <a:cubicBezTo>
                  <a:pt x="135" y="48"/>
                  <a:pt x="136" y="45"/>
                  <a:pt x="137" y="43"/>
                </a:cubicBezTo>
                <a:cubicBezTo>
                  <a:pt x="138" y="41"/>
                  <a:pt x="137" y="38"/>
                  <a:pt x="139" y="37"/>
                </a:cubicBezTo>
                <a:cubicBezTo>
                  <a:pt x="140" y="36"/>
                  <a:pt x="140" y="33"/>
                  <a:pt x="142" y="33"/>
                </a:cubicBezTo>
                <a:cubicBezTo>
                  <a:pt x="144" y="32"/>
                  <a:pt x="145" y="32"/>
                  <a:pt x="145" y="31"/>
                </a:cubicBezTo>
                <a:cubicBezTo>
                  <a:pt x="145" y="30"/>
                  <a:pt x="148" y="28"/>
                  <a:pt x="148" y="27"/>
                </a:cubicBezTo>
                <a:cubicBezTo>
                  <a:pt x="148" y="25"/>
                  <a:pt x="145" y="25"/>
                  <a:pt x="145" y="23"/>
                </a:cubicBezTo>
                <a:cubicBezTo>
                  <a:pt x="145" y="21"/>
                  <a:pt x="146" y="16"/>
                  <a:pt x="146" y="16"/>
                </a:cubicBezTo>
                <a:cubicBezTo>
                  <a:pt x="146" y="16"/>
                  <a:pt x="146" y="16"/>
                  <a:pt x="146" y="16"/>
                </a:cubicBezTo>
                <a:cubicBezTo>
                  <a:pt x="142" y="12"/>
                  <a:pt x="137" y="8"/>
                  <a:pt x="136" y="8"/>
                </a:cubicBezTo>
                <a:cubicBezTo>
                  <a:pt x="135" y="7"/>
                  <a:pt x="132" y="9"/>
                  <a:pt x="132" y="9"/>
                </a:cubicBezTo>
                <a:cubicBezTo>
                  <a:pt x="132" y="9"/>
                  <a:pt x="130" y="6"/>
                  <a:pt x="128" y="8"/>
                </a:cubicBezTo>
                <a:cubicBezTo>
                  <a:pt x="126" y="10"/>
                  <a:pt x="123" y="8"/>
                  <a:pt x="123" y="8"/>
                </a:cubicBezTo>
                <a:cubicBezTo>
                  <a:pt x="123" y="8"/>
                  <a:pt x="121" y="7"/>
                  <a:pt x="120" y="4"/>
                </a:cubicBezTo>
                <a:cubicBezTo>
                  <a:pt x="119" y="3"/>
                  <a:pt x="118" y="3"/>
                  <a:pt x="117" y="2"/>
                </a:cubicBezTo>
                <a:cubicBezTo>
                  <a:pt x="118" y="3"/>
                  <a:pt x="118" y="3"/>
                  <a:pt x="118" y="3"/>
                </a:cubicBezTo>
                <a:cubicBezTo>
                  <a:pt x="112" y="4"/>
                  <a:pt x="112" y="4"/>
                  <a:pt x="112" y="4"/>
                </a:cubicBezTo>
                <a:cubicBezTo>
                  <a:pt x="112" y="4"/>
                  <a:pt x="104" y="0"/>
                  <a:pt x="103" y="3"/>
                </a:cubicBezTo>
                <a:cubicBezTo>
                  <a:pt x="101" y="5"/>
                  <a:pt x="100" y="4"/>
                  <a:pt x="96" y="4"/>
                </a:cubicBezTo>
                <a:cubicBezTo>
                  <a:pt x="93" y="4"/>
                  <a:pt x="90" y="5"/>
                  <a:pt x="88" y="6"/>
                </a:cubicBezTo>
                <a:cubicBezTo>
                  <a:pt x="86" y="7"/>
                  <a:pt x="83" y="5"/>
                  <a:pt x="81" y="6"/>
                </a:cubicBezTo>
                <a:cubicBezTo>
                  <a:pt x="80" y="7"/>
                  <a:pt x="79" y="11"/>
                  <a:pt x="79" y="11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1" y="4"/>
                  <a:pt x="57" y="4"/>
                </a:cubicBezTo>
                <a:cubicBezTo>
                  <a:pt x="54" y="4"/>
                  <a:pt x="49" y="10"/>
                  <a:pt x="49" y="10"/>
                </a:cubicBezTo>
                <a:cubicBezTo>
                  <a:pt x="49" y="16"/>
                  <a:pt x="49" y="16"/>
                  <a:pt x="49" y="16"/>
                </a:cubicBezTo>
                <a:cubicBezTo>
                  <a:pt x="49" y="19"/>
                  <a:pt x="49" y="22"/>
                  <a:pt x="47" y="24"/>
                </a:cubicBezTo>
                <a:cubicBezTo>
                  <a:pt x="46" y="27"/>
                  <a:pt x="44" y="28"/>
                  <a:pt x="44" y="33"/>
                </a:cubicBezTo>
                <a:cubicBezTo>
                  <a:pt x="44" y="38"/>
                  <a:pt x="39" y="46"/>
                  <a:pt x="39" y="50"/>
                </a:cubicBezTo>
                <a:cubicBezTo>
                  <a:pt x="39" y="54"/>
                  <a:pt x="32" y="56"/>
                  <a:pt x="32" y="58"/>
                </a:cubicBezTo>
                <a:cubicBezTo>
                  <a:pt x="32" y="61"/>
                  <a:pt x="31" y="66"/>
                  <a:pt x="31" y="72"/>
                </a:cubicBezTo>
                <a:cubicBezTo>
                  <a:pt x="31" y="77"/>
                  <a:pt x="28" y="73"/>
                  <a:pt x="28" y="78"/>
                </a:cubicBezTo>
                <a:cubicBezTo>
                  <a:pt x="28" y="83"/>
                  <a:pt x="26" y="80"/>
                  <a:pt x="23" y="82"/>
                </a:cubicBezTo>
                <a:cubicBezTo>
                  <a:pt x="21" y="85"/>
                  <a:pt x="20" y="85"/>
                  <a:pt x="20" y="83"/>
                </a:cubicBezTo>
                <a:cubicBezTo>
                  <a:pt x="20" y="80"/>
                  <a:pt x="16" y="80"/>
                  <a:pt x="13" y="82"/>
                </a:cubicBezTo>
                <a:cubicBezTo>
                  <a:pt x="10" y="85"/>
                  <a:pt x="9" y="82"/>
                  <a:pt x="8" y="82"/>
                </a:cubicBezTo>
                <a:cubicBezTo>
                  <a:pt x="7" y="82"/>
                  <a:pt x="3" y="84"/>
                  <a:pt x="0" y="86"/>
                </a:cubicBezTo>
                <a:cubicBezTo>
                  <a:pt x="2" y="89"/>
                  <a:pt x="2" y="92"/>
                  <a:pt x="3" y="95"/>
                </a:cubicBezTo>
                <a:cubicBezTo>
                  <a:pt x="3" y="95"/>
                  <a:pt x="3" y="95"/>
                  <a:pt x="3" y="96"/>
                </a:cubicBezTo>
                <a:cubicBezTo>
                  <a:pt x="5" y="94"/>
                  <a:pt x="7" y="93"/>
                  <a:pt x="8" y="93"/>
                </a:cubicBezTo>
                <a:cubicBezTo>
                  <a:pt x="10" y="93"/>
                  <a:pt x="34" y="93"/>
                  <a:pt x="34" y="93"/>
                </a:cubicBezTo>
                <a:cubicBezTo>
                  <a:pt x="34" y="93"/>
                  <a:pt x="36" y="97"/>
                  <a:pt x="35" y="100"/>
                </a:cubicBezTo>
                <a:cubicBezTo>
                  <a:pt x="35" y="103"/>
                  <a:pt x="37" y="102"/>
                  <a:pt x="38" y="106"/>
                </a:cubicBezTo>
                <a:cubicBezTo>
                  <a:pt x="40" y="110"/>
                  <a:pt x="42" y="112"/>
                  <a:pt x="45" y="111"/>
                </a:cubicBezTo>
                <a:cubicBezTo>
                  <a:pt x="49" y="110"/>
                  <a:pt x="53" y="109"/>
                  <a:pt x="55" y="109"/>
                </a:cubicBezTo>
                <a:cubicBezTo>
                  <a:pt x="56" y="110"/>
                  <a:pt x="56" y="103"/>
                  <a:pt x="58" y="102"/>
                </a:cubicBezTo>
                <a:cubicBezTo>
                  <a:pt x="60" y="101"/>
                  <a:pt x="64" y="102"/>
                  <a:pt x="64" y="102"/>
                </a:cubicBezTo>
                <a:cubicBezTo>
                  <a:pt x="64" y="102"/>
                  <a:pt x="64" y="104"/>
                  <a:pt x="68" y="104"/>
                </a:cubicBezTo>
                <a:cubicBezTo>
                  <a:pt x="72" y="104"/>
                  <a:pt x="73" y="103"/>
                  <a:pt x="73" y="105"/>
                </a:cubicBezTo>
                <a:cubicBezTo>
                  <a:pt x="73" y="108"/>
                  <a:pt x="74" y="111"/>
                  <a:pt x="75" y="112"/>
                </a:cubicBezTo>
                <a:cubicBezTo>
                  <a:pt x="76" y="113"/>
                  <a:pt x="72" y="122"/>
                  <a:pt x="74" y="123"/>
                </a:cubicBezTo>
                <a:cubicBezTo>
                  <a:pt x="76" y="124"/>
                  <a:pt x="78" y="128"/>
                  <a:pt x="78" y="129"/>
                </a:cubicBezTo>
                <a:cubicBezTo>
                  <a:pt x="77" y="131"/>
                  <a:pt x="76" y="135"/>
                  <a:pt x="78" y="136"/>
                </a:cubicBezTo>
                <a:cubicBezTo>
                  <a:pt x="79" y="136"/>
                  <a:pt x="79" y="134"/>
                  <a:pt x="82" y="134"/>
                </a:cubicBezTo>
                <a:cubicBezTo>
                  <a:pt x="84" y="134"/>
                  <a:pt x="87" y="134"/>
                  <a:pt x="89" y="133"/>
                </a:cubicBezTo>
                <a:cubicBezTo>
                  <a:pt x="90" y="133"/>
                  <a:pt x="91" y="133"/>
                  <a:pt x="91" y="133"/>
                </a:cubicBezTo>
                <a:cubicBezTo>
                  <a:pt x="93" y="134"/>
                  <a:pt x="93" y="135"/>
                  <a:pt x="93" y="135"/>
                </a:cubicBezTo>
                <a:cubicBezTo>
                  <a:pt x="93" y="135"/>
                  <a:pt x="94" y="138"/>
                  <a:pt x="96" y="137"/>
                </a:cubicBezTo>
                <a:cubicBezTo>
                  <a:pt x="97" y="136"/>
                  <a:pt x="101" y="135"/>
                  <a:pt x="101" y="137"/>
                </a:cubicBezTo>
                <a:cubicBezTo>
                  <a:pt x="100" y="138"/>
                  <a:pt x="102" y="141"/>
                  <a:pt x="103" y="140"/>
                </a:cubicBezTo>
                <a:cubicBezTo>
                  <a:pt x="104" y="140"/>
                  <a:pt x="108" y="143"/>
                  <a:pt x="110" y="143"/>
                </a:cubicBezTo>
                <a:cubicBezTo>
                  <a:pt x="112" y="143"/>
                  <a:pt x="113" y="143"/>
                  <a:pt x="113" y="142"/>
                </a:cubicBezTo>
                <a:cubicBezTo>
                  <a:pt x="113" y="140"/>
                  <a:pt x="115" y="139"/>
                  <a:pt x="116" y="140"/>
                </a:cubicBezTo>
                <a:cubicBezTo>
                  <a:pt x="117" y="142"/>
                  <a:pt x="119" y="145"/>
                  <a:pt x="120" y="145"/>
                </a:cubicBezTo>
                <a:cubicBezTo>
                  <a:pt x="122" y="145"/>
                  <a:pt x="127" y="145"/>
                  <a:pt x="127" y="146"/>
                </a:cubicBezTo>
                <a:cubicBezTo>
                  <a:pt x="127" y="148"/>
                  <a:pt x="128" y="152"/>
                  <a:pt x="130" y="153"/>
                </a:cubicBezTo>
                <a:cubicBezTo>
                  <a:pt x="132" y="154"/>
                  <a:pt x="135" y="153"/>
                  <a:pt x="135" y="153"/>
                </a:cubicBezTo>
                <a:cubicBezTo>
                  <a:pt x="135" y="153"/>
                  <a:pt x="137" y="152"/>
                  <a:pt x="137" y="149"/>
                </a:cubicBezTo>
                <a:cubicBezTo>
                  <a:pt x="137" y="147"/>
                  <a:pt x="137" y="144"/>
                  <a:pt x="136" y="144"/>
                </a:cubicBezTo>
                <a:cubicBezTo>
                  <a:pt x="135" y="144"/>
                  <a:pt x="133" y="146"/>
                  <a:pt x="130" y="145"/>
                </a:cubicBezTo>
                <a:cubicBezTo>
                  <a:pt x="128" y="145"/>
                  <a:pt x="126" y="140"/>
                  <a:pt x="125" y="139"/>
                </a:cubicBezTo>
                <a:cubicBezTo>
                  <a:pt x="124" y="138"/>
                  <a:pt x="127" y="134"/>
                  <a:pt x="127" y="132"/>
                </a:cubicBezTo>
                <a:cubicBezTo>
                  <a:pt x="127" y="129"/>
                  <a:pt x="129" y="123"/>
                  <a:pt x="127" y="123"/>
                </a:cubicBezTo>
                <a:cubicBezTo>
                  <a:pt x="126" y="122"/>
                  <a:pt x="127" y="120"/>
                  <a:pt x="128" y="118"/>
                </a:cubicBezTo>
                <a:cubicBezTo>
                  <a:pt x="130" y="117"/>
                  <a:pt x="128" y="113"/>
                  <a:pt x="130" y="113"/>
                </a:cubicBezTo>
                <a:cubicBezTo>
                  <a:pt x="133" y="113"/>
                  <a:pt x="139" y="113"/>
                  <a:pt x="140" y="112"/>
                </a:cubicBezTo>
                <a:cubicBezTo>
                  <a:pt x="140" y="111"/>
                  <a:pt x="140" y="111"/>
                  <a:pt x="140" y="111"/>
                </a:cubicBezTo>
                <a:cubicBezTo>
                  <a:pt x="141" y="111"/>
                  <a:pt x="141" y="110"/>
                  <a:pt x="141" y="110"/>
                </a:cubicBezTo>
                <a:cubicBezTo>
                  <a:pt x="139" y="107"/>
                  <a:pt x="137" y="103"/>
                  <a:pt x="135" y="10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2" name="Freeform 165">
            <a:extLst>
              <a:ext uri="{FF2B5EF4-FFF2-40B4-BE49-F238E27FC236}">
                <a16:creationId xmlns:a16="http://schemas.microsoft.com/office/drawing/2014/main" id="{C7372D15-24B2-46BE-A5D4-92639AF99C5C}"/>
              </a:ext>
            </a:extLst>
          </p:cNvPr>
          <p:cNvSpPr>
            <a:spLocks/>
          </p:cNvSpPr>
          <p:nvPr/>
        </p:nvSpPr>
        <p:spPr bwMode="auto">
          <a:xfrm>
            <a:off x="6450622" y="4710499"/>
            <a:ext cx="33181" cy="43551"/>
          </a:xfrm>
          <a:custGeom>
            <a:avLst/>
            <a:gdLst>
              <a:gd name="T0" fmla="*/ 1 w 13"/>
              <a:gd name="T1" fmla="*/ 9 h 17"/>
              <a:gd name="T2" fmla="*/ 3 w 13"/>
              <a:gd name="T3" fmla="*/ 17 h 17"/>
              <a:gd name="T4" fmla="*/ 7 w 13"/>
              <a:gd name="T5" fmla="*/ 15 h 17"/>
              <a:gd name="T6" fmla="*/ 13 w 13"/>
              <a:gd name="T7" fmla="*/ 6 h 17"/>
              <a:gd name="T8" fmla="*/ 11 w 13"/>
              <a:gd name="T9" fmla="*/ 4 h 17"/>
              <a:gd name="T10" fmla="*/ 11 w 13"/>
              <a:gd name="T11" fmla="*/ 0 h 17"/>
              <a:gd name="T12" fmla="*/ 7 w 13"/>
              <a:gd name="T13" fmla="*/ 0 h 17"/>
              <a:gd name="T14" fmla="*/ 3 w 13"/>
              <a:gd name="T15" fmla="*/ 3 h 17"/>
              <a:gd name="T16" fmla="*/ 0 w 13"/>
              <a:gd name="T17" fmla="*/ 2 h 17"/>
              <a:gd name="T18" fmla="*/ 1 w 13"/>
              <a:gd name="T19" fmla="*/ 3 h 17"/>
              <a:gd name="T20" fmla="*/ 1 w 13"/>
              <a:gd name="T21" fmla="*/ 9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" h="17">
                <a:moveTo>
                  <a:pt x="1" y="9"/>
                </a:moveTo>
                <a:cubicBezTo>
                  <a:pt x="2" y="10"/>
                  <a:pt x="3" y="13"/>
                  <a:pt x="3" y="17"/>
                </a:cubicBezTo>
                <a:cubicBezTo>
                  <a:pt x="5" y="16"/>
                  <a:pt x="6" y="15"/>
                  <a:pt x="7" y="15"/>
                </a:cubicBezTo>
                <a:cubicBezTo>
                  <a:pt x="9" y="14"/>
                  <a:pt x="13" y="6"/>
                  <a:pt x="13" y="6"/>
                </a:cubicBezTo>
                <a:cubicBezTo>
                  <a:pt x="11" y="4"/>
                  <a:pt x="11" y="4"/>
                  <a:pt x="11" y="4"/>
                </a:cubicBezTo>
                <a:cubicBezTo>
                  <a:pt x="11" y="4"/>
                  <a:pt x="11" y="3"/>
                  <a:pt x="11" y="0"/>
                </a:cubicBezTo>
                <a:cubicBezTo>
                  <a:pt x="9" y="0"/>
                  <a:pt x="7" y="0"/>
                  <a:pt x="7" y="0"/>
                </a:cubicBezTo>
                <a:cubicBezTo>
                  <a:pt x="7" y="0"/>
                  <a:pt x="8" y="4"/>
                  <a:pt x="3" y="3"/>
                </a:cubicBezTo>
                <a:cubicBezTo>
                  <a:pt x="2" y="3"/>
                  <a:pt x="1" y="3"/>
                  <a:pt x="0" y="2"/>
                </a:cubicBezTo>
                <a:cubicBezTo>
                  <a:pt x="1" y="3"/>
                  <a:pt x="1" y="3"/>
                  <a:pt x="1" y="3"/>
                </a:cubicBezTo>
                <a:lnTo>
                  <a:pt x="1" y="9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Freeform 166">
            <a:extLst>
              <a:ext uri="{FF2B5EF4-FFF2-40B4-BE49-F238E27FC236}">
                <a16:creationId xmlns:a16="http://schemas.microsoft.com/office/drawing/2014/main" id="{1304E8DF-EB57-44BB-8D23-43A70F309632}"/>
              </a:ext>
            </a:extLst>
          </p:cNvPr>
          <p:cNvSpPr>
            <a:spLocks/>
          </p:cNvSpPr>
          <p:nvPr/>
        </p:nvSpPr>
        <p:spPr bwMode="auto">
          <a:xfrm>
            <a:off x="6473433" y="4880551"/>
            <a:ext cx="213604" cy="344253"/>
          </a:xfrm>
          <a:custGeom>
            <a:avLst/>
            <a:gdLst>
              <a:gd name="T0" fmla="*/ 85 w 85"/>
              <a:gd name="T1" fmla="*/ 35 h 137"/>
              <a:gd name="T2" fmla="*/ 83 w 85"/>
              <a:gd name="T3" fmla="*/ 19 h 137"/>
              <a:gd name="T4" fmla="*/ 82 w 85"/>
              <a:gd name="T5" fmla="*/ 0 h 137"/>
              <a:gd name="T6" fmla="*/ 82 w 85"/>
              <a:gd name="T7" fmla="*/ 0 h 137"/>
              <a:gd name="T8" fmla="*/ 73 w 85"/>
              <a:gd name="T9" fmla="*/ 4 h 137"/>
              <a:gd name="T10" fmla="*/ 68 w 85"/>
              <a:gd name="T11" fmla="*/ 6 h 137"/>
              <a:gd name="T12" fmla="*/ 63 w 85"/>
              <a:gd name="T13" fmla="*/ 5 h 137"/>
              <a:gd name="T14" fmla="*/ 60 w 85"/>
              <a:gd name="T15" fmla="*/ 8 h 137"/>
              <a:gd name="T16" fmla="*/ 55 w 85"/>
              <a:gd name="T17" fmla="*/ 9 h 137"/>
              <a:gd name="T18" fmla="*/ 49 w 85"/>
              <a:gd name="T19" fmla="*/ 10 h 137"/>
              <a:gd name="T20" fmla="*/ 46 w 85"/>
              <a:gd name="T21" fmla="*/ 7 h 137"/>
              <a:gd name="T22" fmla="*/ 41 w 85"/>
              <a:gd name="T23" fmla="*/ 8 h 137"/>
              <a:gd name="T24" fmla="*/ 37 w 85"/>
              <a:gd name="T25" fmla="*/ 8 h 137"/>
              <a:gd name="T26" fmla="*/ 36 w 85"/>
              <a:gd name="T27" fmla="*/ 11 h 137"/>
              <a:gd name="T28" fmla="*/ 40 w 85"/>
              <a:gd name="T29" fmla="*/ 28 h 137"/>
              <a:gd name="T30" fmla="*/ 44 w 85"/>
              <a:gd name="T31" fmla="*/ 32 h 137"/>
              <a:gd name="T32" fmla="*/ 45 w 85"/>
              <a:gd name="T33" fmla="*/ 41 h 137"/>
              <a:gd name="T34" fmla="*/ 40 w 85"/>
              <a:gd name="T35" fmla="*/ 46 h 137"/>
              <a:gd name="T36" fmla="*/ 39 w 85"/>
              <a:gd name="T37" fmla="*/ 53 h 137"/>
              <a:gd name="T38" fmla="*/ 32 w 85"/>
              <a:gd name="T39" fmla="*/ 43 h 137"/>
              <a:gd name="T40" fmla="*/ 34 w 85"/>
              <a:gd name="T41" fmla="*/ 33 h 137"/>
              <a:gd name="T42" fmla="*/ 27 w 85"/>
              <a:gd name="T43" fmla="*/ 32 h 137"/>
              <a:gd name="T44" fmla="*/ 22 w 85"/>
              <a:gd name="T45" fmla="*/ 28 h 137"/>
              <a:gd name="T46" fmla="*/ 0 w 85"/>
              <a:gd name="T47" fmla="*/ 36 h 137"/>
              <a:gd name="T48" fmla="*/ 1 w 85"/>
              <a:gd name="T49" fmla="*/ 42 h 137"/>
              <a:gd name="T50" fmla="*/ 1 w 85"/>
              <a:gd name="T51" fmla="*/ 42 h 137"/>
              <a:gd name="T52" fmla="*/ 2 w 85"/>
              <a:gd name="T53" fmla="*/ 45 h 137"/>
              <a:gd name="T54" fmla="*/ 12 w 85"/>
              <a:gd name="T55" fmla="*/ 47 h 137"/>
              <a:gd name="T56" fmla="*/ 22 w 85"/>
              <a:gd name="T57" fmla="*/ 51 h 137"/>
              <a:gd name="T58" fmla="*/ 22 w 85"/>
              <a:gd name="T59" fmla="*/ 63 h 137"/>
              <a:gd name="T60" fmla="*/ 20 w 85"/>
              <a:gd name="T61" fmla="*/ 70 h 137"/>
              <a:gd name="T62" fmla="*/ 22 w 85"/>
              <a:gd name="T63" fmla="*/ 76 h 137"/>
              <a:gd name="T64" fmla="*/ 18 w 85"/>
              <a:gd name="T65" fmla="*/ 82 h 137"/>
              <a:gd name="T66" fmla="*/ 16 w 85"/>
              <a:gd name="T67" fmla="*/ 90 h 137"/>
              <a:gd name="T68" fmla="*/ 8 w 85"/>
              <a:gd name="T69" fmla="*/ 98 h 137"/>
              <a:gd name="T70" fmla="*/ 8 w 85"/>
              <a:gd name="T71" fmla="*/ 98 h 137"/>
              <a:gd name="T72" fmla="*/ 13 w 85"/>
              <a:gd name="T73" fmla="*/ 113 h 137"/>
              <a:gd name="T74" fmla="*/ 14 w 85"/>
              <a:gd name="T75" fmla="*/ 128 h 137"/>
              <a:gd name="T76" fmla="*/ 15 w 85"/>
              <a:gd name="T77" fmla="*/ 137 h 137"/>
              <a:gd name="T78" fmla="*/ 21 w 85"/>
              <a:gd name="T79" fmla="*/ 137 h 137"/>
              <a:gd name="T80" fmla="*/ 21 w 85"/>
              <a:gd name="T81" fmla="*/ 133 h 137"/>
              <a:gd name="T82" fmla="*/ 18 w 85"/>
              <a:gd name="T83" fmla="*/ 130 h 137"/>
              <a:gd name="T84" fmla="*/ 30 w 85"/>
              <a:gd name="T85" fmla="*/ 121 h 137"/>
              <a:gd name="T86" fmla="*/ 40 w 85"/>
              <a:gd name="T87" fmla="*/ 114 h 137"/>
              <a:gd name="T88" fmla="*/ 41 w 85"/>
              <a:gd name="T89" fmla="*/ 103 h 137"/>
              <a:gd name="T90" fmla="*/ 40 w 85"/>
              <a:gd name="T91" fmla="*/ 92 h 137"/>
              <a:gd name="T92" fmla="*/ 36 w 85"/>
              <a:gd name="T93" fmla="*/ 82 h 137"/>
              <a:gd name="T94" fmla="*/ 37 w 85"/>
              <a:gd name="T95" fmla="*/ 76 h 137"/>
              <a:gd name="T96" fmla="*/ 41 w 85"/>
              <a:gd name="T97" fmla="*/ 72 h 137"/>
              <a:gd name="T98" fmla="*/ 48 w 85"/>
              <a:gd name="T99" fmla="*/ 68 h 137"/>
              <a:gd name="T100" fmla="*/ 56 w 85"/>
              <a:gd name="T101" fmla="*/ 58 h 137"/>
              <a:gd name="T102" fmla="*/ 72 w 85"/>
              <a:gd name="T103" fmla="*/ 52 h 137"/>
              <a:gd name="T104" fmla="*/ 85 w 85"/>
              <a:gd name="T105" fmla="*/ 35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5" h="137">
                <a:moveTo>
                  <a:pt x="85" y="35"/>
                </a:moveTo>
                <a:cubicBezTo>
                  <a:pt x="84" y="33"/>
                  <a:pt x="82" y="23"/>
                  <a:pt x="83" y="19"/>
                </a:cubicBezTo>
                <a:cubicBezTo>
                  <a:pt x="83" y="15"/>
                  <a:pt x="82" y="5"/>
                  <a:pt x="82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78" y="1"/>
                  <a:pt x="74" y="3"/>
                  <a:pt x="73" y="4"/>
                </a:cubicBezTo>
                <a:cubicBezTo>
                  <a:pt x="73" y="6"/>
                  <a:pt x="69" y="4"/>
                  <a:pt x="68" y="6"/>
                </a:cubicBezTo>
                <a:cubicBezTo>
                  <a:pt x="66" y="7"/>
                  <a:pt x="64" y="6"/>
                  <a:pt x="63" y="5"/>
                </a:cubicBezTo>
                <a:cubicBezTo>
                  <a:pt x="61" y="5"/>
                  <a:pt x="60" y="7"/>
                  <a:pt x="60" y="8"/>
                </a:cubicBezTo>
                <a:cubicBezTo>
                  <a:pt x="60" y="10"/>
                  <a:pt x="57" y="9"/>
                  <a:pt x="55" y="9"/>
                </a:cubicBezTo>
                <a:cubicBezTo>
                  <a:pt x="54" y="9"/>
                  <a:pt x="50" y="10"/>
                  <a:pt x="49" y="10"/>
                </a:cubicBezTo>
                <a:cubicBezTo>
                  <a:pt x="47" y="10"/>
                  <a:pt x="48" y="8"/>
                  <a:pt x="46" y="7"/>
                </a:cubicBezTo>
                <a:cubicBezTo>
                  <a:pt x="44" y="7"/>
                  <a:pt x="42" y="8"/>
                  <a:pt x="41" y="8"/>
                </a:cubicBezTo>
                <a:cubicBezTo>
                  <a:pt x="40" y="8"/>
                  <a:pt x="38" y="8"/>
                  <a:pt x="37" y="8"/>
                </a:cubicBezTo>
                <a:cubicBezTo>
                  <a:pt x="37" y="9"/>
                  <a:pt x="36" y="10"/>
                  <a:pt x="36" y="11"/>
                </a:cubicBezTo>
                <a:cubicBezTo>
                  <a:pt x="35" y="15"/>
                  <a:pt x="39" y="24"/>
                  <a:pt x="40" y="28"/>
                </a:cubicBezTo>
                <a:cubicBezTo>
                  <a:pt x="41" y="29"/>
                  <a:pt x="43" y="31"/>
                  <a:pt x="44" y="32"/>
                </a:cubicBezTo>
                <a:cubicBezTo>
                  <a:pt x="47" y="35"/>
                  <a:pt x="44" y="35"/>
                  <a:pt x="45" y="41"/>
                </a:cubicBezTo>
                <a:cubicBezTo>
                  <a:pt x="45" y="46"/>
                  <a:pt x="42" y="44"/>
                  <a:pt x="40" y="46"/>
                </a:cubicBezTo>
                <a:cubicBezTo>
                  <a:pt x="38" y="48"/>
                  <a:pt x="40" y="52"/>
                  <a:pt x="39" y="53"/>
                </a:cubicBezTo>
                <a:cubicBezTo>
                  <a:pt x="39" y="54"/>
                  <a:pt x="33" y="45"/>
                  <a:pt x="32" y="43"/>
                </a:cubicBezTo>
                <a:cubicBezTo>
                  <a:pt x="32" y="42"/>
                  <a:pt x="34" y="36"/>
                  <a:pt x="34" y="33"/>
                </a:cubicBezTo>
                <a:cubicBezTo>
                  <a:pt x="33" y="30"/>
                  <a:pt x="29" y="32"/>
                  <a:pt x="27" y="32"/>
                </a:cubicBezTo>
                <a:cubicBezTo>
                  <a:pt x="26" y="32"/>
                  <a:pt x="23" y="28"/>
                  <a:pt x="22" y="28"/>
                </a:cubicBezTo>
                <a:cubicBezTo>
                  <a:pt x="21" y="28"/>
                  <a:pt x="0" y="36"/>
                  <a:pt x="0" y="36"/>
                </a:cubicBezTo>
                <a:cubicBezTo>
                  <a:pt x="1" y="42"/>
                  <a:pt x="1" y="42"/>
                  <a:pt x="1" y="42"/>
                </a:cubicBezTo>
                <a:cubicBezTo>
                  <a:pt x="1" y="42"/>
                  <a:pt x="1" y="42"/>
                  <a:pt x="1" y="42"/>
                </a:cubicBezTo>
                <a:cubicBezTo>
                  <a:pt x="2" y="45"/>
                  <a:pt x="2" y="45"/>
                  <a:pt x="2" y="45"/>
                </a:cubicBezTo>
                <a:cubicBezTo>
                  <a:pt x="2" y="45"/>
                  <a:pt x="9" y="45"/>
                  <a:pt x="12" y="47"/>
                </a:cubicBezTo>
                <a:cubicBezTo>
                  <a:pt x="15" y="49"/>
                  <a:pt x="20" y="50"/>
                  <a:pt x="22" y="51"/>
                </a:cubicBezTo>
                <a:cubicBezTo>
                  <a:pt x="23" y="51"/>
                  <a:pt x="22" y="59"/>
                  <a:pt x="22" y="63"/>
                </a:cubicBezTo>
                <a:cubicBezTo>
                  <a:pt x="22" y="67"/>
                  <a:pt x="18" y="68"/>
                  <a:pt x="20" y="70"/>
                </a:cubicBezTo>
                <a:cubicBezTo>
                  <a:pt x="22" y="72"/>
                  <a:pt x="21" y="76"/>
                  <a:pt x="22" y="76"/>
                </a:cubicBezTo>
                <a:cubicBezTo>
                  <a:pt x="24" y="77"/>
                  <a:pt x="20" y="81"/>
                  <a:pt x="18" y="82"/>
                </a:cubicBezTo>
                <a:cubicBezTo>
                  <a:pt x="16" y="83"/>
                  <a:pt x="18" y="87"/>
                  <a:pt x="16" y="90"/>
                </a:cubicBezTo>
                <a:cubicBezTo>
                  <a:pt x="14" y="92"/>
                  <a:pt x="10" y="96"/>
                  <a:pt x="8" y="98"/>
                </a:cubicBezTo>
                <a:cubicBezTo>
                  <a:pt x="8" y="98"/>
                  <a:pt x="8" y="98"/>
                  <a:pt x="8" y="98"/>
                </a:cubicBezTo>
                <a:cubicBezTo>
                  <a:pt x="9" y="100"/>
                  <a:pt x="11" y="112"/>
                  <a:pt x="13" y="113"/>
                </a:cubicBezTo>
                <a:cubicBezTo>
                  <a:pt x="15" y="115"/>
                  <a:pt x="14" y="127"/>
                  <a:pt x="14" y="128"/>
                </a:cubicBezTo>
                <a:cubicBezTo>
                  <a:pt x="13" y="129"/>
                  <a:pt x="15" y="137"/>
                  <a:pt x="15" y="137"/>
                </a:cubicBezTo>
                <a:cubicBezTo>
                  <a:pt x="15" y="137"/>
                  <a:pt x="18" y="137"/>
                  <a:pt x="21" y="137"/>
                </a:cubicBezTo>
                <a:cubicBezTo>
                  <a:pt x="21" y="135"/>
                  <a:pt x="21" y="134"/>
                  <a:pt x="21" y="133"/>
                </a:cubicBezTo>
                <a:cubicBezTo>
                  <a:pt x="21" y="129"/>
                  <a:pt x="19" y="132"/>
                  <a:pt x="18" y="130"/>
                </a:cubicBezTo>
                <a:cubicBezTo>
                  <a:pt x="17" y="127"/>
                  <a:pt x="24" y="123"/>
                  <a:pt x="30" y="121"/>
                </a:cubicBezTo>
                <a:cubicBezTo>
                  <a:pt x="37" y="118"/>
                  <a:pt x="40" y="117"/>
                  <a:pt x="40" y="114"/>
                </a:cubicBezTo>
                <a:cubicBezTo>
                  <a:pt x="41" y="112"/>
                  <a:pt x="40" y="105"/>
                  <a:pt x="41" y="103"/>
                </a:cubicBezTo>
                <a:cubicBezTo>
                  <a:pt x="42" y="100"/>
                  <a:pt x="41" y="98"/>
                  <a:pt x="40" y="92"/>
                </a:cubicBezTo>
                <a:cubicBezTo>
                  <a:pt x="39" y="87"/>
                  <a:pt x="37" y="86"/>
                  <a:pt x="36" y="82"/>
                </a:cubicBezTo>
                <a:cubicBezTo>
                  <a:pt x="35" y="79"/>
                  <a:pt x="35" y="76"/>
                  <a:pt x="37" y="76"/>
                </a:cubicBezTo>
                <a:cubicBezTo>
                  <a:pt x="39" y="76"/>
                  <a:pt x="39" y="75"/>
                  <a:pt x="41" y="72"/>
                </a:cubicBezTo>
                <a:cubicBezTo>
                  <a:pt x="43" y="69"/>
                  <a:pt x="44" y="70"/>
                  <a:pt x="48" y="68"/>
                </a:cubicBezTo>
                <a:cubicBezTo>
                  <a:pt x="51" y="65"/>
                  <a:pt x="51" y="62"/>
                  <a:pt x="56" y="58"/>
                </a:cubicBezTo>
                <a:cubicBezTo>
                  <a:pt x="61" y="54"/>
                  <a:pt x="67" y="55"/>
                  <a:pt x="72" y="52"/>
                </a:cubicBezTo>
                <a:cubicBezTo>
                  <a:pt x="77" y="49"/>
                  <a:pt x="85" y="37"/>
                  <a:pt x="85" y="35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4" name="Freeform 167">
            <a:extLst>
              <a:ext uri="{FF2B5EF4-FFF2-40B4-BE49-F238E27FC236}">
                <a16:creationId xmlns:a16="http://schemas.microsoft.com/office/drawing/2014/main" id="{F5A265AF-D463-4FBD-BE00-E0EDDD45BEC1}"/>
              </a:ext>
            </a:extLst>
          </p:cNvPr>
          <p:cNvSpPr>
            <a:spLocks/>
          </p:cNvSpPr>
          <p:nvPr/>
        </p:nvSpPr>
        <p:spPr bwMode="auto">
          <a:xfrm>
            <a:off x="6456843" y="4681465"/>
            <a:ext cx="223972" cy="223972"/>
          </a:xfrm>
          <a:custGeom>
            <a:avLst/>
            <a:gdLst>
              <a:gd name="T0" fmla="*/ 82 w 88"/>
              <a:gd name="T1" fmla="*/ 71 h 89"/>
              <a:gd name="T2" fmla="*/ 79 w 88"/>
              <a:gd name="T3" fmla="*/ 63 h 89"/>
              <a:gd name="T4" fmla="*/ 78 w 88"/>
              <a:gd name="T5" fmla="*/ 56 h 89"/>
              <a:gd name="T6" fmla="*/ 80 w 88"/>
              <a:gd name="T7" fmla="*/ 50 h 89"/>
              <a:gd name="T8" fmla="*/ 75 w 88"/>
              <a:gd name="T9" fmla="*/ 44 h 89"/>
              <a:gd name="T10" fmla="*/ 79 w 88"/>
              <a:gd name="T11" fmla="*/ 31 h 89"/>
              <a:gd name="T12" fmla="*/ 65 w 88"/>
              <a:gd name="T13" fmla="*/ 22 h 89"/>
              <a:gd name="T14" fmla="*/ 66 w 88"/>
              <a:gd name="T15" fmla="*/ 17 h 89"/>
              <a:gd name="T16" fmla="*/ 35 w 88"/>
              <a:gd name="T17" fmla="*/ 1 h 89"/>
              <a:gd name="T18" fmla="*/ 32 w 88"/>
              <a:gd name="T19" fmla="*/ 8 h 89"/>
              <a:gd name="T20" fmla="*/ 32 w 88"/>
              <a:gd name="T21" fmla="*/ 13 h 89"/>
              <a:gd name="T22" fmla="*/ 19 w 88"/>
              <a:gd name="T23" fmla="*/ 13 h 89"/>
              <a:gd name="T24" fmla="*/ 19 w 88"/>
              <a:gd name="T25" fmla="*/ 0 h 89"/>
              <a:gd name="T26" fmla="*/ 12 w 88"/>
              <a:gd name="T27" fmla="*/ 1 h 89"/>
              <a:gd name="T28" fmla="*/ 9 w 88"/>
              <a:gd name="T29" fmla="*/ 2 h 89"/>
              <a:gd name="T30" fmla="*/ 10 w 88"/>
              <a:gd name="T31" fmla="*/ 5 h 89"/>
              <a:gd name="T32" fmla="*/ 11 w 88"/>
              <a:gd name="T33" fmla="*/ 11 h 89"/>
              <a:gd name="T34" fmla="*/ 8 w 88"/>
              <a:gd name="T35" fmla="*/ 12 h 89"/>
              <a:gd name="T36" fmla="*/ 8 w 88"/>
              <a:gd name="T37" fmla="*/ 16 h 89"/>
              <a:gd name="T38" fmla="*/ 10 w 88"/>
              <a:gd name="T39" fmla="*/ 18 h 89"/>
              <a:gd name="T40" fmla="*/ 4 w 88"/>
              <a:gd name="T41" fmla="*/ 27 h 89"/>
              <a:gd name="T42" fmla="*/ 0 w 88"/>
              <a:gd name="T43" fmla="*/ 29 h 89"/>
              <a:gd name="T44" fmla="*/ 5 w 88"/>
              <a:gd name="T45" fmla="*/ 44 h 89"/>
              <a:gd name="T46" fmla="*/ 9 w 88"/>
              <a:gd name="T47" fmla="*/ 55 h 89"/>
              <a:gd name="T48" fmla="*/ 11 w 88"/>
              <a:gd name="T49" fmla="*/ 61 h 89"/>
              <a:gd name="T50" fmla="*/ 7 w 88"/>
              <a:gd name="T51" fmla="*/ 58 h 89"/>
              <a:gd name="T52" fmla="*/ 6 w 88"/>
              <a:gd name="T53" fmla="*/ 59 h 89"/>
              <a:gd name="T54" fmla="*/ 6 w 88"/>
              <a:gd name="T55" fmla="*/ 60 h 89"/>
              <a:gd name="T56" fmla="*/ 12 w 88"/>
              <a:gd name="T57" fmla="*/ 63 h 89"/>
              <a:gd name="T58" fmla="*/ 19 w 88"/>
              <a:gd name="T59" fmla="*/ 66 h 89"/>
              <a:gd name="T60" fmla="*/ 30 w 88"/>
              <a:gd name="T61" fmla="*/ 70 h 89"/>
              <a:gd name="T62" fmla="*/ 30 w 88"/>
              <a:gd name="T63" fmla="*/ 71 h 89"/>
              <a:gd name="T64" fmla="*/ 36 w 88"/>
              <a:gd name="T65" fmla="*/ 71 h 89"/>
              <a:gd name="T66" fmla="*/ 37 w 88"/>
              <a:gd name="T67" fmla="*/ 71 h 89"/>
              <a:gd name="T68" fmla="*/ 43 w 88"/>
              <a:gd name="T69" fmla="*/ 87 h 89"/>
              <a:gd name="T70" fmla="*/ 47 w 88"/>
              <a:gd name="T71" fmla="*/ 87 h 89"/>
              <a:gd name="T72" fmla="*/ 52 w 88"/>
              <a:gd name="T73" fmla="*/ 86 h 89"/>
              <a:gd name="T74" fmla="*/ 55 w 88"/>
              <a:gd name="T75" fmla="*/ 89 h 89"/>
              <a:gd name="T76" fmla="*/ 61 w 88"/>
              <a:gd name="T77" fmla="*/ 88 h 89"/>
              <a:gd name="T78" fmla="*/ 66 w 88"/>
              <a:gd name="T79" fmla="*/ 87 h 89"/>
              <a:gd name="T80" fmla="*/ 69 w 88"/>
              <a:gd name="T81" fmla="*/ 84 h 89"/>
              <a:gd name="T82" fmla="*/ 74 w 88"/>
              <a:gd name="T83" fmla="*/ 85 h 89"/>
              <a:gd name="T84" fmla="*/ 79 w 88"/>
              <a:gd name="T85" fmla="*/ 83 h 89"/>
              <a:gd name="T86" fmla="*/ 88 w 88"/>
              <a:gd name="T87" fmla="*/ 79 h 89"/>
              <a:gd name="T88" fmla="*/ 82 w 88"/>
              <a:gd name="T89" fmla="*/ 71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8" h="89">
                <a:moveTo>
                  <a:pt x="82" y="71"/>
                </a:moveTo>
                <a:cubicBezTo>
                  <a:pt x="82" y="66"/>
                  <a:pt x="79" y="66"/>
                  <a:pt x="79" y="63"/>
                </a:cubicBezTo>
                <a:cubicBezTo>
                  <a:pt x="79" y="60"/>
                  <a:pt x="79" y="57"/>
                  <a:pt x="78" y="56"/>
                </a:cubicBezTo>
                <a:cubicBezTo>
                  <a:pt x="77" y="56"/>
                  <a:pt x="78" y="53"/>
                  <a:pt x="80" y="50"/>
                </a:cubicBezTo>
                <a:cubicBezTo>
                  <a:pt x="82" y="47"/>
                  <a:pt x="76" y="47"/>
                  <a:pt x="75" y="44"/>
                </a:cubicBezTo>
                <a:cubicBezTo>
                  <a:pt x="75" y="42"/>
                  <a:pt x="77" y="37"/>
                  <a:pt x="79" y="31"/>
                </a:cubicBezTo>
                <a:cubicBezTo>
                  <a:pt x="72" y="27"/>
                  <a:pt x="65" y="22"/>
                  <a:pt x="65" y="22"/>
                </a:cubicBezTo>
                <a:cubicBezTo>
                  <a:pt x="66" y="17"/>
                  <a:pt x="66" y="17"/>
                  <a:pt x="66" y="17"/>
                </a:cubicBezTo>
                <a:cubicBezTo>
                  <a:pt x="35" y="1"/>
                  <a:pt x="35" y="1"/>
                  <a:pt x="35" y="1"/>
                </a:cubicBezTo>
                <a:cubicBezTo>
                  <a:pt x="35" y="4"/>
                  <a:pt x="34" y="7"/>
                  <a:pt x="32" y="8"/>
                </a:cubicBezTo>
                <a:cubicBezTo>
                  <a:pt x="29" y="9"/>
                  <a:pt x="35" y="13"/>
                  <a:pt x="32" y="13"/>
                </a:cubicBezTo>
                <a:cubicBezTo>
                  <a:pt x="29" y="14"/>
                  <a:pt x="23" y="11"/>
                  <a:pt x="19" y="13"/>
                </a:cubicBezTo>
                <a:cubicBezTo>
                  <a:pt x="16" y="14"/>
                  <a:pt x="17" y="7"/>
                  <a:pt x="19" y="0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1"/>
                  <a:pt x="11" y="1"/>
                  <a:pt x="9" y="2"/>
                </a:cubicBezTo>
                <a:cubicBezTo>
                  <a:pt x="10" y="5"/>
                  <a:pt x="10" y="5"/>
                  <a:pt x="10" y="5"/>
                </a:cubicBezTo>
                <a:cubicBezTo>
                  <a:pt x="10" y="5"/>
                  <a:pt x="12" y="9"/>
                  <a:pt x="11" y="11"/>
                </a:cubicBezTo>
                <a:cubicBezTo>
                  <a:pt x="11" y="12"/>
                  <a:pt x="9" y="12"/>
                  <a:pt x="8" y="12"/>
                </a:cubicBezTo>
                <a:cubicBezTo>
                  <a:pt x="8" y="15"/>
                  <a:pt x="8" y="16"/>
                  <a:pt x="8" y="16"/>
                </a:cubicBezTo>
                <a:cubicBezTo>
                  <a:pt x="10" y="18"/>
                  <a:pt x="10" y="18"/>
                  <a:pt x="10" y="18"/>
                </a:cubicBezTo>
                <a:cubicBezTo>
                  <a:pt x="10" y="18"/>
                  <a:pt x="6" y="26"/>
                  <a:pt x="4" y="27"/>
                </a:cubicBezTo>
                <a:cubicBezTo>
                  <a:pt x="3" y="27"/>
                  <a:pt x="2" y="28"/>
                  <a:pt x="0" y="29"/>
                </a:cubicBezTo>
                <a:cubicBezTo>
                  <a:pt x="2" y="35"/>
                  <a:pt x="3" y="42"/>
                  <a:pt x="5" y="44"/>
                </a:cubicBezTo>
                <a:cubicBezTo>
                  <a:pt x="9" y="48"/>
                  <a:pt x="9" y="52"/>
                  <a:pt x="9" y="55"/>
                </a:cubicBezTo>
                <a:cubicBezTo>
                  <a:pt x="10" y="57"/>
                  <a:pt x="14" y="60"/>
                  <a:pt x="11" y="61"/>
                </a:cubicBezTo>
                <a:cubicBezTo>
                  <a:pt x="10" y="62"/>
                  <a:pt x="8" y="60"/>
                  <a:pt x="7" y="58"/>
                </a:cubicBezTo>
                <a:cubicBezTo>
                  <a:pt x="7" y="58"/>
                  <a:pt x="7" y="59"/>
                  <a:pt x="6" y="59"/>
                </a:cubicBezTo>
                <a:cubicBezTo>
                  <a:pt x="6" y="59"/>
                  <a:pt x="6" y="59"/>
                  <a:pt x="6" y="60"/>
                </a:cubicBezTo>
                <a:cubicBezTo>
                  <a:pt x="8" y="61"/>
                  <a:pt x="11" y="63"/>
                  <a:pt x="12" y="63"/>
                </a:cubicBezTo>
                <a:cubicBezTo>
                  <a:pt x="14" y="63"/>
                  <a:pt x="17" y="65"/>
                  <a:pt x="19" y="66"/>
                </a:cubicBezTo>
                <a:cubicBezTo>
                  <a:pt x="21" y="66"/>
                  <a:pt x="29" y="69"/>
                  <a:pt x="30" y="70"/>
                </a:cubicBezTo>
                <a:cubicBezTo>
                  <a:pt x="30" y="71"/>
                  <a:pt x="30" y="71"/>
                  <a:pt x="30" y="71"/>
                </a:cubicBezTo>
                <a:cubicBezTo>
                  <a:pt x="32" y="71"/>
                  <a:pt x="34" y="71"/>
                  <a:pt x="36" y="71"/>
                </a:cubicBezTo>
                <a:cubicBezTo>
                  <a:pt x="36" y="71"/>
                  <a:pt x="36" y="71"/>
                  <a:pt x="37" y="71"/>
                </a:cubicBezTo>
                <a:cubicBezTo>
                  <a:pt x="39" y="71"/>
                  <a:pt x="43" y="81"/>
                  <a:pt x="43" y="87"/>
                </a:cubicBezTo>
                <a:cubicBezTo>
                  <a:pt x="44" y="87"/>
                  <a:pt x="46" y="87"/>
                  <a:pt x="47" y="87"/>
                </a:cubicBezTo>
                <a:cubicBezTo>
                  <a:pt x="48" y="87"/>
                  <a:pt x="50" y="86"/>
                  <a:pt x="52" y="86"/>
                </a:cubicBezTo>
                <a:cubicBezTo>
                  <a:pt x="54" y="87"/>
                  <a:pt x="53" y="89"/>
                  <a:pt x="55" y="89"/>
                </a:cubicBezTo>
                <a:cubicBezTo>
                  <a:pt x="56" y="89"/>
                  <a:pt x="60" y="88"/>
                  <a:pt x="61" y="88"/>
                </a:cubicBezTo>
                <a:cubicBezTo>
                  <a:pt x="63" y="88"/>
                  <a:pt x="66" y="89"/>
                  <a:pt x="66" y="87"/>
                </a:cubicBezTo>
                <a:cubicBezTo>
                  <a:pt x="66" y="86"/>
                  <a:pt x="67" y="84"/>
                  <a:pt x="69" y="84"/>
                </a:cubicBezTo>
                <a:cubicBezTo>
                  <a:pt x="70" y="85"/>
                  <a:pt x="72" y="86"/>
                  <a:pt x="74" y="85"/>
                </a:cubicBezTo>
                <a:cubicBezTo>
                  <a:pt x="75" y="83"/>
                  <a:pt x="79" y="85"/>
                  <a:pt x="79" y="83"/>
                </a:cubicBezTo>
                <a:cubicBezTo>
                  <a:pt x="80" y="82"/>
                  <a:pt x="84" y="80"/>
                  <a:pt x="88" y="79"/>
                </a:cubicBezTo>
                <a:cubicBezTo>
                  <a:pt x="88" y="74"/>
                  <a:pt x="82" y="76"/>
                  <a:pt x="82" y="71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Freeform 168">
            <a:extLst>
              <a:ext uri="{FF2B5EF4-FFF2-40B4-BE49-F238E27FC236}">
                <a16:creationId xmlns:a16="http://schemas.microsoft.com/office/drawing/2014/main" id="{DE0F980E-8EA9-4A58-8801-1E499B22D789}"/>
              </a:ext>
            </a:extLst>
          </p:cNvPr>
          <p:cNvSpPr>
            <a:spLocks/>
          </p:cNvSpPr>
          <p:nvPr/>
        </p:nvSpPr>
        <p:spPr bwMode="auto">
          <a:xfrm>
            <a:off x="6523205" y="4859813"/>
            <a:ext cx="68437" cy="155537"/>
          </a:xfrm>
          <a:custGeom>
            <a:avLst/>
            <a:gdLst>
              <a:gd name="T0" fmla="*/ 24 w 27"/>
              <a:gd name="T1" fmla="*/ 40 h 62"/>
              <a:gd name="T2" fmla="*/ 20 w 27"/>
              <a:gd name="T3" fmla="*/ 36 h 62"/>
              <a:gd name="T4" fmla="*/ 19 w 27"/>
              <a:gd name="T5" fmla="*/ 37 h 62"/>
              <a:gd name="T6" fmla="*/ 11 w 27"/>
              <a:gd name="T7" fmla="*/ 25 h 62"/>
              <a:gd name="T8" fmla="*/ 11 w 27"/>
              <a:gd name="T9" fmla="*/ 11 h 62"/>
              <a:gd name="T10" fmla="*/ 10 w 27"/>
              <a:gd name="T11" fmla="*/ 0 h 62"/>
              <a:gd name="T12" fmla="*/ 4 w 27"/>
              <a:gd name="T13" fmla="*/ 0 h 62"/>
              <a:gd name="T14" fmla="*/ 7 w 27"/>
              <a:gd name="T15" fmla="*/ 8 h 62"/>
              <a:gd name="T16" fmla="*/ 4 w 27"/>
              <a:gd name="T17" fmla="*/ 10 h 62"/>
              <a:gd name="T18" fmla="*/ 5 w 27"/>
              <a:gd name="T19" fmla="*/ 23 h 62"/>
              <a:gd name="T20" fmla="*/ 2 w 27"/>
              <a:gd name="T21" fmla="*/ 25 h 62"/>
              <a:gd name="T22" fmla="*/ 0 w 27"/>
              <a:gd name="T23" fmla="*/ 33 h 62"/>
              <a:gd name="T24" fmla="*/ 2 w 27"/>
              <a:gd name="T25" fmla="*/ 36 h 62"/>
              <a:gd name="T26" fmla="*/ 2 w 27"/>
              <a:gd name="T27" fmla="*/ 36 h 62"/>
              <a:gd name="T28" fmla="*/ 7 w 27"/>
              <a:gd name="T29" fmla="*/ 40 h 62"/>
              <a:gd name="T30" fmla="*/ 14 w 27"/>
              <a:gd name="T31" fmla="*/ 41 h 62"/>
              <a:gd name="T32" fmla="*/ 12 w 27"/>
              <a:gd name="T33" fmla="*/ 51 h 62"/>
              <a:gd name="T34" fmla="*/ 19 w 27"/>
              <a:gd name="T35" fmla="*/ 61 h 62"/>
              <a:gd name="T36" fmla="*/ 20 w 27"/>
              <a:gd name="T37" fmla="*/ 54 h 62"/>
              <a:gd name="T38" fmla="*/ 25 w 27"/>
              <a:gd name="T39" fmla="*/ 49 h 62"/>
              <a:gd name="T40" fmla="*/ 24 w 27"/>
              <a:gd name="T41" fmla="*/ 40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" h="62">
                <a:moveTo>
                  <a:pt x="24" y="40"/>
                </a:moveTo>
                <a:cubicBezTo>
                  <a:pt x="23" y="39"/>
                  <a:pt x="21" y="37"/>
                  <a:pt x="20" y="36"/>
                </a:cubicBezTo>
                <a:cubicBezTo>
                  <a:pt x="20" y="36"/>
                  <a:pt x="20" y="37"/>
                  <a:pt x="19" y="37"/>
                </a:cubicBezTo>
                <a:cubicBezTo>
                  <a:pt x="17" y="40"/>
                  <a:pt x="11" y="31"/>
                  <a:pt x="11" y="25"/>
                </a:cubicBezTo>
                <a:cubicBezTo>
                  <a:pt x="10" y="19"/>
                  <a:pt x="14" y="16"/>
                  <a:pt x="11" y="11"/>
                </a:cubicBezTo>
                <a:cubicBezTo>
                  <a:pt x="9" y="6"/>
                  <a:pt x="8" y="1"/>
                  <a:pt x="10" y="0"/>
                </a:cubicBezTo>
                <a:cubicBezTo>
                  <a:pt x="8" y="0"/>
                  <a:pt x="6" y="0"/>
                  <a:pt x="4" y="0"/>
                </a:cubicBezTo>
                <a:cubicBezTo>
                  <a:pt x="5" y="2"/>
                  <a:pt x="7" y="7"/>
                  <a:pt x="7" y="8"/>
                </a:cubicBezTo>
                <a:cubicBezTo>
                  <a:pt x="7" y="10"/>
                  <a:pt x="5" y="8"/>
                  <a:pt x="4" y="10"/>
                </a:cubicBezTo>
                <a:cubicBezTo>
                  <a:pt x="4" y="12"/>
                  <a:pt x="3" y="21"/>
                  <a:pt x="5" y="23"/>
                </a:cubicBezTo>
                <a:cubicBezTo>
                  <a:pt x="7" y="24"/>
                  <a:pt x="2" y="23"/>
                  <a:pt x="2" y="25"/>
                </a:cubicBezTo>
                <a:cubicBezTo>
                  <a:pt x="2" y="26"/>
                  <a:pt x="1" y="32"/>
                  <a:pt x="0" y="33"/>
                </a:cubicBezTo>
                <a:cubicBezTo>
                  <a:pt x="0" y="33"/>
                  <a:pt x="1" y="34"/>
                  <a:pt x="2" y="36"/>
                </a:cubicBezTo>
                <a:cubicBezTo>
                  <a:pt x="2" y="36"/>
                  <a:pt x="2" y="36"/>
                  <a:pt x="2" y="36"/>
                </a:cubicBezTo>
                <a:cubicBezTo>
                  <a:pt x="3" y="36"/>
                  <a:pt x="6" y="40"/>
                  <a:pt x="7" y="40"/>
                </a:cubicBezTo>
                <a:cubicBezTo>
                  <a:pt x="9" y="40"/>
                  <a:pt x="13" y="38"/>
                  <a:pt x="14" y="41"/>
                </a:cubicBezTo>
                <a:cubicBezTo>
                  <a:pt x="14" y="44"/>
                  <a:pt x="12" y="50"/>
                  <a:pt x="12" y="51"/>
                </a:cubicBezTo>
                <a:cubicBezTo>
                  <a:pt x="13" y="53"/>
                  <a:pt x="19" y="62"/>
                  <a:pt x="19" y="61"/>
                </a:cubicBezTo>
                <a:cubicBezTo>
                  <a:pt x="20" y="60"/>
                  <a:pt x="18" y="56"/>
                  <a:pt x="20" y="54"/>
                </a:cubicBezTo>
                <a:cubicBezTo>
                  <a:pt x="22" y="52"/>
                  <a:pt x="25" y="54"/>
                  <a:pt x="25" y="49"/>
                </a:cubicBezTo>
                <a:cubicBezTo>
                  <a:pt x="24" y="43"/>
                  <a:pt x="27" y="43"/>
                  <a:pt x="24" y="4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6" name="Freeform 169">
            <a:extLst>
              <a:ext uri="{FF2B5EF4-FFF2-40B4-BE49-F238E27FC236}">
                <a16:creationId xmlns:a16="http://schemas.microsoft.com/office/drawing/2014/main" id="{A823D9AD-8B1A-46F2-BACF-FA3F576B69DC}"/>
              </a:ext>
            </a:extLst>
          </p:cNvPr>
          <p:cNvSpPr>
            <a:spLocks/>
          </p:cNvSpPr>
          <p:nvPr/>
        </p:nvSpPr>
        <p:spPr bwMode="auto">
          <a:xfrm>
            <a:off x="9190131" y="5085858"/>
            <a:ext cx="66362" cy="51846"/>
          </a:xfrm>
          <a:custGeom>
            <a:avLst/>
            <a:gdLst>
              <a:gd name="T0" fmla="*/ 0 w 26"/>
              <a:gd name="T1" fmla="*/ 3 h 21"/>
              <a:gd name="T2" fmla="*/ 23 w 26"/>
              <a:gd name="T3" fmla="*/ 19 h 21"/>
              <a:gd name="T4" fmla="*/ 0 w 26"/>
              <a:gd name="T5" fmla="*/ 3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6" h="21">
                <a:moveTo>
                  <a:pt x="0" y="3"/>
                </a:moveTo>
                <a:cubicBezTo>
                  <a:pt x="0" y="0"/>
                  <a:pt x="26" y="17"/>
                  <a:pt x="23" y="19"/>
                </a:cubicBezTo>
                <a:cubicBezTo>
                  <a:pt x="20" y="21"/>
                  <a:pt x="0" y="6"/>
                  <a:pt x="0" y="3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Freeform 170">
            <a:extLst>
              <a:ext uri="{FF2B5EF4-FFF2-40B4-BE49-F238E27FC236}">
                <a16:creationId xmlns:a16="http://schemas.microsoft.com/office/drawing/2014/main" id="{43A9DDA5-C9D5-4E5A-8584-CEF3EC9827A7}"/>
              </a:ext>
            </a:extLst>
          </p:cNvPr>
          <p:cNvSpPr>
            <a:spLocks/>
          </p:cNvSpPr>
          <p:nvPr/>
        </p:nvSpPr>
        <p:spPr bwMode="auto">
          <a:xfrm>
            <a:off x="7244892" y="3781430"/>
            <a:ext cx="155537" cy="103691"/>
          </a:xfrm>
          <a:custGeom>
            <a:avLst/>
            <a:gdLst>
              <a:gd name="T0" fmla="*/ 50 w 61"/>
              <a:gd name="T1" fmla="*/ 34 h 42"/>
              <a:gd name="T2" fmla="*/ 53 w 61"/>
              <a:gd name="T3" fmla="*/ 36 h 42"/>
              <a:gd name="T4" fmla="*/ 59 w 61"/>
              <a:gd name="T5" fmla="*/ 38 h 42"/>
              <a:gd name="T6" fmla="*/ 61 w 61"/>
              <a:gd name="T7" fmla="*/ 37 h 42"/>
              <a:gd name="T8" fmla="*/ 60 w 61"/>
              <a:gd name="T9" fmla="*/ 26 h 42"/>
              <a:gd name="T10" fmla="*/ 52 w 61"/>
              <a:gd name="T11" fmla="*/ 21 h 42"/>
              <a:gd name="T12" fmla="*/ 51 w 61"/>
              <a:gd name="T13" fmla="*/ 14 h 42"/>
              <a:gd name="T14" fmla="*/ 40 w 61"/>
              <a:gd name="T15" fmla="*/ 15 h 42"/>
              <a:gd name="T16" fmla="*/ 33 w 61"/>
              <a:gd name="T17" fmla="*/ 14 h 42"/>
              <a:gd name="T18" fmla="*/ 26 w 61"/>
              <a:gd name="T19" fmla="*/ 13 h 42"/>
              <a:gd name="T20" fmla="*/ 15 w 61"/>
              <a:gd name="T21" fmla="*/ 13 h 42"/>
              <a:gd name="T22" fmla="*/ 20 w 61"/>
              <a:gd name="T23" fmla="*/ 8 h 42"/>
              <a:gd name="T24" fmla="*/ 23 w 61"/>
              <a:gd name="T25" fmla="*/ 8 h 42"/>
              <a:gd name="T26" fmla="*/ 26 w 61"/>
              <a:gd name="T27" fmla="*/ 1 h 42"/>
              <a:gd name="T28" fmla="*/ 20 w 61"/>
              <a:gd name="T29" fmla="*/ 2 h 42"/>
              <a:gd name="T30" fmla="*/ 14 w 61"/>
              <a:gd name="T31" fmla="*/ 4 h 42"/>
              <a:gd name="T32" fmla="*/ 10 w 61"/>
              <a:gd name="T33" fmla="*/ 8 h 42"/>
              <a:gd name="T34" fmla="*/ 8 w 61"/>
              <a:gd name="T35" fmla="*/ 13 h 42"/>
              <a:gd name="T36" fmla="*/ 0 w 61"/>
              <a:gd name="T37" fmla="*/ 15 h 42"/>
              <a:gd name="T38" fmla="*/ 5 w 61"/>
              <a:gd name="T39" fmla="*/ 22 h 42"/>
              <a:gd name="T40" fmla="*/ 6 w 61"/>
              <a:gd name="T41" fmla="*/ 29 h 42"/>
              <a:gd name="T42" fmla="*/ 3 w 61"/>
              <a:gd name="T43" fmla="*/ 37 h 42"/>
              <a:gd name="T44" fmla="*/ 6 w 61"/>
              <a:gd name="T45" fmla="*/ 38 h 42"/>
              <a:gd name="T46" fmla="*/ 15 w 61"/>
              <a:gd name="T47" fmla="*/ 35 h 42"/>
              <a:gd name="T48" fmla="*/ 22 w 61"/>
              <a:gd name="T49" fmla="*/ 32 h 42"/>
              <a:gd name="T50" fmla="*/ 30 w 61"/>
              <a:gd name="T51" fmla="*/ 25 h 42"/>
              <a:gd name="T52" fmla="*/ 33 w 61"/>
              <a:gd name="T53" fmla="*/ 31 h 42"/>
              <a:gd name="T54" fmla="*/ 33 w 61"/>
              <a:gd name="T55" fmla="*/ 41 h 42"/>
              <a:gd name="T56" fmla="*/ 37 w 61"/>
              <a:gd name="T57" fmla="*/ 41 h 42"/>
              <a:gd name="T58" fmla="*/ 41 w 61"/>
              <a:gd name="T59" fmla="*/ 40 h 42"/>
              <a:gd name="T60" fmla="*/ 50 w 61"/>
              <a:gd name="T61" fmla="*/ 34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61" h="42">
                <a:moveTo>
                  <a:pt x="50" y="34"/>
                </a:moveTo>
                <a:cubicBezTo>
                  <a:pt x="52" y="35"/>
                  <a:pt x="51" y="36"/>
                  <a:pt x="53" y="36"/>
                </a:cubicBezTo>
                <a:cubicBezTo>
                  <a:pt x="54" y="36"/>
                  <a:pt x="57" y="36"/>
                  <a:pt x="59" y="38"/>
                </a:cubicBezTo>
                <a:cubicBezTo>
                  <a:pt x="60" y="37"/>
                  <a:pt x="61" y="37"/>
                  <a:pt x="61" y="37"/>
                </a:cubicBezTo>
                <a:cubicBezTo>
                  <a:pt x="61" y="37"/>
                  <a:pt x="60" y="29"/>
                  <a:pt x="60" y="26"/>
                </a:cubicBezTo>
                <a:cubicBezTo>
                  <a:pt x="59" y="24"/>
                  <a:pt x="52" y="21"/>
                  <a:pt x="52" y="21"/>
                </a:cubicBezTo>
                <a:cubicBezTo>
                  <a:pt x="51" y="14"/>
                  <a:pt x="51" y="14"/>
                  <a:pt x="51" y="14"/>
                </a:cubicBezTo>
                <a:cubicBezTo>
                  <a:pt x="51" y="14"/>
                  <a:pt x="42" y="16"/>
                  <a:pt x="40" y="15"/>
                </a:cubicBezTo>
                <a:cubicBezTo>
                  <a:pt x="38" y="14"/>
                  <a:pt x="35" y="16"/>
                  <a:pt x="33" y="14"/>
                </a:cubicBezTo>
                <a:cubicBezTo>
                  <a:pt x="32" y="12"/>
                  <a:pt x="29" y="15"/>
                  <a:pt x="26" y="13"/>
                </a:cubicBezTo>
                <a:cubicBezTo>
                  <a:pt x="23" y="12"/>
                  <a:pt x="15" y="14"/>
                  <a:pt x="15" y="13"/>
                </a:cubicBezTo>
                <a:cubicBezTo>
                  <a:pt x="14" y="11"/>
                  <a:pt x="18" y="7"/>
                  <a:pt x="20" y="8"/>
                </a:cubicBezTo>
                <a:cubicBezTo>
                  <a:pt x="21" y="8"/>
                  <a:pt x="22" y="8"/>
                  <a:pt x="23" y="8"/>
                </a:cubicBezTo>
                <a:cubicBezTo>
                  <a:pt x="24" y="6"/>
                  <a:pt x="26" y="2"/>
                  <a:pt x="26" y="1"/>
                </a:cubicBezTo>
                <a:cubicBezTo>
                  <a:pt x="25" y="0"/>
                  <a:pt x="22" y="1"/>
                  <a:pt x="20" y="2"/>
                </a:cubicBezTo>
                <a:cubicBezTo>
                  <a:pt x="18" y="4"/>
                  <a:pt x="15" y="2"/>
                  <a:pt x="14" y="4"/>
                </a:cubicBezTo>
                <a:cubicBezTo>
                  <a:pt x="13" y="6"/>
                  <a:pt x="12" y="8"/>
                  <a:pt x="10" y="8"/>
                </a:cubicBezTo>
                <a:cubicBezTo>
                  <a:pt x="8" y="8"/>
                  <a:pt x="10" y="12"/>
                  <a:pt x="8" y="13"/>
                </a:cubicBezTo>
                <a:cubicBezTo>
                  <a:pt x="5" y="14"/>
                  <a:pt x="1" y="13"/>
                  <a:pt x="0" y="15"/>
                </a:cubicBezTo>
                <a:cubicBezTo>
                  <a:pt x="0" y="18"/>
                  <a:pt x="5" y="19"/>
                  <a:pt x="5" y="22"/>
                </a:cubicBezTo>
                <a:cubicBezTo>
                  <a:pt x="5" y="24"/>
                  <a:pt x="8" y="27"/>
                  <a:pt x="6" y="29"/>
                </a:cubicBezTo>
                <a:cubicBezTo>
                  <a:pt x="4" y="30"/>
                  <a:pt x="3" y="33"/>
                  <a:pt x="3" y="37"/>
                </a:cubicBezTo>
                <a:cubicBezTo>
                  <a:pt x="4" y="38"/>
                  <a:pt x="6" y="39"/>
                  <a:pt x="6" y="38"/>
                </a:cubicBezTo>
                <a:cubicBezTo>
                  <a:pt x="8" y="35"/>
                  <a:pt x="15" y="38"/>
                  <a:pt x="15" y="35"/>
                </a:cubicBezTo>
                <a:cubicBezTo>
                  <a:pt x="15" y="33"/>
                  <a:pt x="22" y="34"/>
                  <a:pt x="22" y="32"/>
                </a:cubicBezTo>
                <a:cubicBezTo>
                  <a:pt x="22" y="29"/>
                  <a:pt x="27" y="24"/>
                  <a:pt x="30" y="25"/>
                </a:cubicBezTo>
                <a:cubicBezTo>
                  <a:pt x="32" y="25"/>
                  <a:pt x="29" y="30"/>
                  <a:pt x="33" y="31"/>
                </a:cubicBezTo>
                <a:cubicBezTo>
                  <a:pt x="36" y="33"/>
                  <a:pt x="31" y="39"/>
                  <a:pt x="33" y="41"/>
                </a:cubicBezTo>
                <a:cubicBezTo>
                  <a:pt x="34" y="42"/>
                  <a:pt x="35" y="41"/>
                  <a:pt x="37" y="41"/>
                </a:cubicBezTo>
                <a:cubicBezTo>
                  <a:pt x="38" y="41"/>
                  <a:pt x="40" y="40"/>
                  <a:pt x="41" y="40"/>
                </a:cubicBezTo>
                <a:cubicBezTo>
                  <a:pt x="44" y="37"/>
                  <a:pt x="49" y="33"/>
                  <a:pt x="50" y="34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8" name="Freeform 171">
            <a:extLst>
              <a:ext uri="{FF2B5EF4-FFF2-40B4-BE49-F238E27FC236}">
                <a16:creationId xmlns:a16="http://schemas.microsoft.com/office/drawing/2014/main" id="{A4F27D38-E70A-4867-A518-1BFA88F7B6B2}"/>
              </a:ext>
            </a:extLst>
          </p:cNvPr>
          <p:cNvSpPr>
            <a:spLocks/>
          </p:cNvSpPr>
          <p:nvPr/>
        </p:nvSpPr>
        <p:spPr bwMode="auto">
          <a:xfrm>
            <a:off x="4266894" y="4136051"/>
            <a:ext cx="18665" cy="37329"/>
          </a:xfrm>
          <a:custGeom>
            <a:avLst/>
            <a:gdLst>
              <a:gd name="T0" fmla="*/ 6 w 7"/>
              <a:gd name="T1" fmla="*/ 14 h 15"/>
              <a:gd name="T2" fmla="*/ 3 w 7"/>
              <a:gd name="T3" fmla="*/ 11 h 15"/>
              <a:gd name="T4" fmla="*/ 0 w 7"/>
              <a:gd name="T5" fmla="*/ 5 h 15"/>
              <a:gd name="T6" fmla="*/ 3 w 7"/>
              <a:gd name="T7" fmla="*/ 3 h 15"/>
              <a:gd name="T8" fmla="*/ 4 w 7"/>
              <a:gd name="T9" fmla="*/ 9 h 15"/>
              <a:gd name="T10" fmla="*/ 6 w 7"/>
              <a:gd name="T11" fmla="*/ 14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" h="15">
                <a:moveTo>
                  <a:pt x="6" y="14"/>
                </a:moveTo>
                <a:cubicBezTo>
                  <a:pt x="6" y="15"/>
                  <a:pt x="3" y="12"/>
                  <a:pt x="3" y="11"/>
                </a:cubicBezTo>
                <a:cubicBezTo>
                  <a:pt x="3" y="9"/>
                  <a:pt x="0" y="8"/>
                  <a:pt x="0" y="5"/>
                </a:cubicBezTo>
                <a:cubicBezTo>
                  <a:pt x="0" y="2"/>
                  <a:pt x="1" y="0"/>
                  <a:pt x="3" y="3"/>
                </a:cubicBezTo>
                <a:cubicBezTo>
                  <a:pt x="5" y="6"/>
                  <a:pt x="4" y="8"/>
                  <a:pt x="4" y="9"/>
                </a:cubicBezTo>
                <a:cubicBezTo>
                  <a:pt x="4" y="10"/>
                  <a:pt x="7" y="12"/>
                  <a:pt x="6" y="14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Freeform 172">
            <a:extLst>
              <a:ext uri="{FF2B5EF4-FFF2-40B4-BE49-F238E27FC236}">
                <a16:creationId xmlns:a16="http://schemas.microsoft.com/office/drawing/2014/main" id="{911FD38C-2087-446D-92F7-D499BB6081FB}"/>
              </a:ext>
            </a:extLst>
          </p:cNvPr>
          <p:cNvSpPr>
            <a:spLocks/>
          </p:cNvSpPr>
          <p:nvPr/>
        </p:nvSpPr>
        <p:spPr bwMode="auto">
          <a:xfrm>
            <a:off x="4602852" y="4442976"/>
            <a:ext cx="22813" cy="18665"/>
          </a:xfrm>
          <a:custGeom>
            <a:avLst/>
            <a:gdLst>
              <a:gd name="T0" fmla="*/ 2 w 9"/>
              <a:gd name="T1" fmla="*/ 7 h 8"/>
              <a:gd name="T2" fmla="*/ 1 w 9"/>
              <a:gd name="T3" fmla="*/ 3 h 8"/>
              <a:gd name="T4" fmla="*/ 7 w 9"/>
              <a:gd name="T5" fmla="*/ 1 h 8"/>
              <a:gd name="T6" fmla="*/ 8 w 9"/>
              <a:gd name="T7" fmla="*/ 6 h 8"/>
              <a:gd name="T8" fmla="*/ 2 w 9"/>
              <a:gd name="T9" fmla="*/ 7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" h="8">
                <a:moveTo>
                  <a:pt x="2" y="7"/>
                </a:moveTo>
                <a:cubicBezTo>
                  <a:pt x="0" y="6"/>
                  <a:pt x="3" y="4"/>
                  <a:pt x="1" y="3"/>
                </a:cubicBezTo>
                <a:cubicBezTo>
                  <a:pt x="0" y="2"/>
                  <a:pt x="5" y="0"/>
                  <a:pt x="7" y="1"/>
                </a:cubicBezTo>
                <a:cubicBezTo>
                  <a:pt x="9" y="3"/>
                  <a:pt x="9" y="5"/>
                  <a:pt x="8" y="6"/>
                </a:cubicBezTo>
                <a:cubicBezTo>
                  <a:pt x="6" y="7"/>
                  <a:pt x="2" y="8"/>
                  <a:pt x="2" y="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0" name="Freeform 173">
            <a:extLst>
              <a:ext uri="{FF2B5EF4-FFF2-40B4-BE49-F238E27FC236}">
                <a16:creationId xmlns:a16="http://schemas.microsoft.com/office/drawing/2014/main" id="{4B1E2D5A-093F-4AB7-8D9B-E1121C02453E}"/>
              </a:ext>
            </a:extLst>
          </p:cNvPr>
          <p:cNvSpPr>
            <a:spLocks/>
          </p:cNvSpPr>
          <p:nvPr/>
        </p:nvSpPr>
        <p:spPr bwMode="auto">
          <a:xfrm>
            <a:off x="6745104" y="3771060"/>
            <a:ext cx="68437" cy="58067"/>
          </a:xfrm>
          <a:custGeom>
            <a:avLst/>
            <a:gdLst>
              <a:gd name="T0" fmla="*/ 25 w 27"/>
              <a:gd name="T1" fmla="*/ 18 h 23"/>
              <a:gd name="T2" fmla="*/ 20 w 27"/>
              <a:gd name="T3" fmla="*/ 12 h 23"/>
              <a:gd name="T4" fmla="*/ 17 w 27"/>
              <a:gd name="T5" fmla="*/ 5 h 23"/>
              <a:gd name="T6" fmla="*/ 15 w 27"/>
              <a:gd name="T7" fmla="*/ 1 h 23"/>
              <a:gd name="T8" fmla="*/ 8 w 27"/>
              <a:gd name="T9" fmla="*/ 0 h 23"/>
              <a:gd name="T10" fmla="*/ 0 w 27"/>
              <a:gd name="T11" fmla="*/ 2 h 23"/>
              <a:gd name="T12" fmla="*/ 1 w 27"/>
              <a:gd name="T13" fmla="*/ 8 h 23"/>
              <a:gd name="T14" fmla="*/ 8 w 27"/>
              <a:gd name="T15" fmla="*/ 11 h 23"/>
              <a:gd name="T16" fmla="*/ 9 w 27"/>
              <a:gd name="T17" fmla="*/ 14 h 23"/>
              <a:gd name="T18" fmla="*/ 10 w 27"/>
              <a:gd name="T19" fmla="*/ 14 h 23"/>
              <a:gd name="T20" fmla="*/ 12 w 27"/>
              <a:gd name="T21" fmla="*/ 15 h 23"/>
              <a:gd name="T22" fmla="*/ 16 w 27"/>
              <a:gd name="T23" fmla="*/ 17 h 23"/>
              <a:gd name="T24" fmla="*/ 20 w 27"/>
              <a:gd name="T25" fmla="*/ 19 h 23"/>
              <a:gd name="T26" fmla="*/ 21 w 27"/>
              <a:gd name="T27" fmla="*/ 23 h 23"/>
              <a:gd name="T28" fmla="*/ 27 w 27"/>
              <a:gd name="T29" fmla="*/ 22 h 23"/>
              <a:gd name="T30" fmla="*/ 25 w 27"/>
              <a:gd name="T31" fmla="*/ 18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7" h="23">
                <a:moveTo>
                  <a:pt x="25" y="18"/>
                </a:moveTo>
                <a:cubicBezTo>
                  <a:pt x="25" y="16"/>
                  <a:pt x="20" y="14"/>
                  <a:pt x="20" y="12"/>
                </a:cubicBezTo>
                <a:cubicBezTo>
                  <a:pt x="20" y="10"/>
                  <a:pt x="17" y="7"/>
                  <a:pt x="17" y="5"/>
                </a:cubicBezTo>
                <a:cubicBezTo>
                  <a:pt x="17" y="4"/>
                  <a:pt x="16" y="2"/>
                  <a:pt x="15" y="1"/>
                </a:cubicBezTo>
                <a:cubicBezTo>
                  <a:pt x="13" y="0"/>
                  <a:pt x="10" y="0"/>
                  <a:pt x="8" y="0"/>
                </a:cubicBezTo>
                <a:cubicBezTo>
                  <a:pt x="5" y="0"/>
                  <a:pt x="3" y="1"/>
                  <a:pt x="0" y="2"/>
                </a:cubicBezTo>
                <a:cubicBezTo>
                  <a:pt x="1" y="4"/>
                  <a:pt x="0" y="5"/>
                  <a:pt x="1" y="8"/>
                </a:cubicBezTo>
                <a:cubicBezTo>
                  <a:pt x="3" y="12"/>
                  <a:pt x="6" y="10"/>
                  <a:pt x="8" y="11"/>
                </a:cubicBezTo>
                <a:cubicBezTo>
                  <a:pt x="8" y="11"/>
                  <a:pt x="9" y="12"/>
                  <a:pt x="9" y="14"/>
                </a:cubicBezTo>
                <a:cubicBezTo>
                  <a:pt x="9" y="14"/>
                  <a:pt x="9" y="14"/>
                  <a:pt x="10" y="14"/>
                </a:cubicBezTo>
                <a:cubicBezTo>
                  <a:pt x="11" y="14"/>
                  <a:pt x="12" y="15"/>
                  <a:pt x="12" y="15"/>
                </a:cubicBezTo>
                <a:cubicBezTo>
                  <a:pt x="14" y="16"/>
                  <a:pt x="15" y="17"/>
                  <a:pt x="16" y="17"/>
                </a:cubicBezTo>
                <a:cubicBezTo>
                  <a:pt x="17" y="18"/>
                  <a:pt x="18" y="16"/>
                  <a:pt x="20" y="19"/>
                </a:cubicBezTo>
                <a:cubicBezTo>
                  <a:pt x="21" y="21"/>
                  <a:pt x="22" y="21"/>
                  <a:pt x="21" y="23"/>
                </a:cubicBezTo>
                <a:cubicBezTo>
                  <a:pt x="23" y="23"/>
                  <a:pt x="25" y="23"/>
                  <a:pt x="27" y="22"/>
                </a:cubicBezTo>
                <a:cubicBezTo>
                  <a:pt x="26" y="20"/>
                  <a:pt x="25" y="19"/>
                  <a:pt x="25" y="18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1" name="Freeform 174">
            <a:extLst>
              <a:ext uri="{FF2B5EF4-FFF2-40B4-BE49-F238E27FC236}">
                <a16:creationId xmlns:a16="http://schemas.microsoft.com/office/drawing/2014/main" id="{FBD9C729-C99B-465F-A3D3-9DF2FFDEC808}"/>
              </a:ext>
            </a:extLst>
          </p:cNvPr>
          <p:cNvSpPr>
            <a:spLocks noEditPoints="1"/>
          </p:cNvSpPr>
          <p:nvPr/>
        </p:nvSpPr>
        <p:spPr bwMode="auto">
          <a:xfrm>
            <a:off x="6776210" y="3758617"/>
            <a:ext cx="101618" cy="78805"/>
          </a:xfrm>
          <a:custGeom>
            <a:avLst/>
            <a:gdLst>
              <a:gd name="T0" fmla="*/ 38 w 40"/>
              <a:gd name="T1" fmla="*/ 10 h 32"/>
              <a:gd name="T2" fmla="*/ 30 w 40"/>
              <a:gd name="T3" fmla="*/ 1 h 32"/>
              <a:gd name="T4" fmla="*/ 25 w 40"/>
              <a:gd name="T5" fmla="*/ 5 h 32"/>
              <a:gd name="T6" fmla="*/ 22 w 40"/>
              <a:gd name="T7" fmla="*/ 5 h 32"/>
              <a:gd name="T8" fmla="*/ 16 w 40"/>
              <a:gd name="T9" fmla="*/ 1 h 32"/>
              <a:gd name="T10" fmla="*/ 13 w 40"/>
              <a:gd name="T11" fmla="*/ 0 h 32"/>
              <a:gd name="T12" fmla="*/ 11 w 40"/>
              <a:gd name="T13" fmla="*/ 3 h 32"/>
              <a:gd name="T14" fmla="*/ 14 w 40"/>
              <a:gd name="T15" fmla="*/ 6 h 32"/>
              <a:gd name="T16" fmla="*/ 8 w 40"/>
              <a:gd name="T17" fmla="*/ 6 h 32"/>
              <a:gd name="T18" fmla="*/ 2 w 40"/>
              <a:gd name="T19" fmla="*/ 4 h 32"/>
              <a:gd name="T20" fmla="*/ 5 w 40"/>
              <a:gd name="T21" fmla="*/ 10 h 32"/>
              <a:gd name="T22" fmla="*/ 8 w 40"/>
              <a:gd name="T23" fmla="*/ 17 h 32"/>
              <a:gd name="T24" fmla="*/ 13 w 40"/>
              <a:gd name="T25" fmla="*/ 23 h 32"/>
              <a:gd name="T26" fmla="*/ 15 w 40"/>
              <a:gd name="T27" fmla="*/ 27 h 32"/>
              <a:gd name="T28" fmla="*/ 24 w 40"/>
              <a:gd name="T29" fmla="*/ 21 h 32"/>
              <a:gd name="T30" fmla="*/ 26 w 40"/>
              <a:gd name="T31" fmla="*/ 28 h 32"/>
              <a:gd name="T32" fmla="*/ 31 w 40"/>
              <a:gd name="T33" fmla="*/ 32 h 32"/>
              <a:gd name="T34" fmla="*/ 33 w 40"/>
              <a:gd name="T35" fmla="*/ 28 h 32"/>
              <a:gd name="T36" fmla="*/ 38 w 40"/>
              <a:gd name="T37" fmla="*/ 10 h 32"/>
              <a:gd name="T38" fmla="*/ 4 w 40"/>
              <a:gd name="T39" fmla="*/ 22 h 32"/>
              <a:gd name="T40" fmla="*/ 0 w 40"/>
              <a:gd name="T41" fmla="*/ 20 h 32"/>
              <a:gd name="T42" fmla="*/ 3 w 40"/>
              <a:gd name="T43" fmla="*/ 25 h 32"/>
              <a:gd name="T44" fmla="*/ 8 w 40"/>
              <a:gd name="T45" fmla="*/ 28 h 32"/>
              <a:gd name="T46" fmla="*/ 9 w 40"/>
              <a:gd name="T47" fmla="*/ 28 h 32"/>
              <a:gd name="T48" fmla="*/ 8 w 40"/>
              <a:gd name="T49" fmla="*/ 24 h 32"/>
              <a:gd name="T50" fmla="*/ 4 w 40"/>
              <a:gd name="T51" fmla="*/ 2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" h="32">
                <a:moveTo>
                  <a:pt x="38" y="10"/>
                </a:moveTo>
                <a:cubicBezTo>
                  <a:pt x="37" y="9"/>
                  <a:pt x="34" y="5"/>
                  <a:pt x="30" y="1"/>
                </a:cubicBezTo>
                <a:cubicBezTo>
                  <a:pt x="29" y="4"/>
                  <a:pt x="26" y="3"/>
                  <a:pt x="25" y="5"/>
                </a:cubicBezTo>
                <a:cubicBezTo>
                  <a:pt x="25" y="7"/>
                  <a:pt x="23" y="5"/>
                  <a:pt x="22" y="5"/>
                </a:cubicBezTo>
                <a:cubicBezTo>
                  <a:pt x="21" y="5"/>
                  <a:pt x="18" y="1"/>
                  <a:pt x="16" y="1"/>
                </a:cubicBezTo>
                <a:cubicBezTo>
                  <a:pt x="15" y="1"/>
                  <a:pt x="14" y="0"/>
                  <a:pt x="13" y="0"/>
                </a:cubicBezTo>
                <a:cubicBezTo>
                  <a:pt x="12" y="1"/>
                  <a:pt x="11" y="2"/>
                  <a:pt x="11" y="3"/>
                </a:cubicBezTo>
                <a:cubicBezTo>
                  <a:pt x="12" y="4"/>
                  <a:pt x="15" y="5"/>
                  <a:pt x="14" y="6"/>
                </a:cubicBezTo>
                <a:cubicBezTo>
                  <a:pt x="13" y="7"/>
                  <a:pt x="9" y="7"/>
                  <a:pt x="8" y="6"/>
                </a:cubicBezTo>
                <a:cubicBezTo>
                  <a:pt x="7" y="5"/>
                  <a:pt x="3" y="3"/>
                  <a:pt x="2" y="4"/>
                </a:cubicBezTo>
                <a:cubicBezTo>
                  <a:pt x="2" y="5"/>
                  <a:pt x="6" y="9"/>
                  <a:pt x="5" y="10"/>
                </a:cubicBezTo>
                <a:cubicBezTo>
                  <a:pt x="5" y="12"/>
                  <a:pt x="8" y="15"/>
                  <a:pt x="8" y="17"/>
                </a:cubicBezTo>
                <a:cubicBezTo>
                  <a:pt x="8" y="19"/>
                  <a:pt x="13" y="21"/>
                  <a:pt x="13" y="23"/>
                </a:cubicBezTo>
                <a:cubicBezTo>
                  <a:pt x="13" y="24"/>
                  <a:pt x="14" y="25"/>
                  <a:pt x="15" y="27"/>
                </a:cubicBezTo>
                <a:cubicBezTo>
                  <a:pt x="18" y="25"/>
                  <a:pt x="22" y="22"/>
                  <a:pt x="24" y="21"/>
                </a:cubicBezTo>
                <a:cubicBezTo>
                  <a:pt x="28" y="19"/>
                  <a:pt x="26" y="27"/>
                  <a:pt x="26" y="28"/>
                </a:cubicBezTo>
                <a:cubicBezTo>
                  <a:pt x="25" y="29"/>
                  <a:pt x="28" y="31"/>
                  <a:pt x="31" y="32"/>
                </a:cubicBezTo>
                <a:cubicBezTo>
                  <a:pt x="31" y="31"/>
                  <a:pt x="32" y="29"/>
                  <a:pt x="33" y="28"/>
                </a:cubicBezTo>
                <a:cubicBezTo>
                  <a:pt x="37" y="23"/>
                  <a:pt x="40" y="15"/>
                  <a:pt x="38" y="10"/>
                </a:cubicBezTo>
                <a:close/>
                <a:moveTo>
                  <a:pt x="4" y="22"/>
                </a:moveTo>
                <a:cubicBezTo>
                  <a:pt x="3" y="22"/>
                  <a:pt x="2" y="21"/>
                  <a:pt x="0" y="20"/>
                </a:cubicBezTo>
                <a:cubicBezTo>
                  <a:pt x="0" y="22"/>
                  <a:pt x="0" y="24"/>
                  <a:pt x="3" y="25"/>
                </a:cubicBezTo>
                <a:cubicBezTo>
                  <a:pt x="6" y="26"/>
                  <a:pt x="1" y="27"/>
                  <a:pt x="8" y="28"/>
                </a:cubicBezTo>
                <a:cubicBezTo>
                  <a:pt x="8" y="28"/>
                  <a:pt x="9" y="28"/>
                  <a:pt x="9" y="28"/>
                </a:cubicBezTo>
                <a:cubicBezTo>
                  <a:pt x="10" y="26"/>
                  <a:pt x="9" y="26"/>
                  <a:pt x="8" y="24"/>
                </a:cubicBezTo>
                <a:cubicBezTo>
                  <a:pt x="6" y="21"/>
                  <a:pt x="5" y="23"/>
                  <a:pt x="4" y="2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2" name="Freeform 175">
            <a:extLst>
              <a:ext uri="{FF2B5EF4-FFF2-40B4-BE49-F238E27FC236}">
                <a16:creationId xmlns:a16="http://schemas.microsoft.com/office/drawing/2014/main" id="{F051E880-9A68-474E-9DD0-E24817436005}"/>
              </a:ext>
            </a:extLst>
          </p:cNvPr>
          <p:cNvSpPr>
            <a:spLocks/>
          </p:cNvSpPr>
          <p:nvPr/>
        </p:nvSpPr>
        <p:spPr bwMode="auto">
          <a:xfrm>
            <a:off x="7099725" y="3841570"/>
            <a:ext cx="290334" cy="207381"/>
          </a:xfrm>
          <a:custGeom>
            <a:avLst/>
            <a:gdLst>
              <a:gd name="T0" fmla="*/ 111 w 115"/>
              <a:gd name="T1" fmla="*/ 12 h 83"/>
              <a:gd name="T2" fmla="*/ 108 w 115"/>
              <a:gd name="T3" fmla="*/ 10 h 83"/>
              <a:gd name="T4" fmla="*/ 99 w 115"/>
              <a:gd name="T5" fmla="*/ 16 h 83"/>
              <a:gd name="T6" fmla="*/ 95 w 115"/>
              <a:gd name="T7" fmla="*/ 17 h 83"/>
              <a:gd name="T8" fmla="*/ 91 w 115"/>
              <a:gd name="T9" fmla="*/ 17 h 83"/>
              <a:gd name="T10" fmla="*/ 91 w 115"/>
              <a:gd name="T11" fmla="*/ 7 h 83"/>
              <a:gd name="T12" fmla="*/ 88 w 115"/>
              <a:gd name="T13" fmla="*/ 1 h 83"/>
              <a:gd name="T14" fmla="*/ 80 w 115"/>
              <a:gd name="T15" fmla="*/ 8 h 83"/>
              <a:gd name="T16" fmla="*/ 73 w 115"/>
              <a:gd name="T17" fmla="*/ 11 h 83"/>
              <a:gd name="T18" fmla="*/ 64 w 115"/>
              <a:gd name="T19" fmla="*/ 14 h 83"/>
              <a:gd name="T20" fmla="*/ 57 w 115"/>
              <a:gd name="T21" fmla="*/ 12 h 83"/>
              <a:gd name="T22" fmla="*/ 51 w 115"/>
              <a:gd name="T23" fmla="*/ 9 h 83"/>
              <a:gd name="T24" fmla="*/ 44 w 115"/>
              <a:gd name="T25" fmla="*/ 8 h 83"/>
              <a:gd name="T26" fmla="*/ 38 w 115"/>
              <a:gd name="T27" fmla="*/ 12 h 83"/>
              <a:gd name="T28" fmla="*/ 33 w 115"/>
              <a:gd name="T29" fmla="*/ 20 h 83"/>
              <a:gd name="T30" fmla="*/ 22 w 115"/>
              <a:gd name="T31" fmla="*/ 27 h 83"/>
              <a:gd name="T32" fmla="*/ 15 w 115"/>
              <a:gd name="T33" fmla="*/ 29 h 83"/>
              <a:gd name="T34" fmla="*/ 9 w 115"/>
              <a:gd name="T35" fmla="*/ 28 h 83"/>
              <a:gd name="T36" fmla="*/ 5 w 115"/>
              <a:gd name="T37" fmla="*/ 31 h 83"/>
              <a:gd name="T38" fmla="*/ 2 w 115"/>
              <a:gd name="T39" fmla="*/ 38 h 83"/>
              <a:gd name="T40" fmla="*/ 1 w 115"/>
              <a:gd name="T41" fmla="*/ 45 h 83"/>
              <a:gd name="T42" fmla="*/ 1 w 115"/>
              <a:gd name="T43" fmla="*/ 53 h 83"/>
              <a:gd name="T44" fmla="*/ 3 w 115"/>
              <a:gd name="T45" fmla="*/ 62 h 83"/>
              <a:gd name="T46" fmla="*/ 10 w 115"/>
              <a:gd name="T47" fmla="*/ 67 h 83"/>
              <a:gd name="T48" fmla="*/ 2 w 115"/>
              <a:gd name="T49" fmla="*/ 78 h 83"/>
              <a:gd name="T50" fmla="*/ 4 w 115"/>
              <a:gd name="T51" fmla="*/ 81 h 83"/>
              <a:gd name="T52" fmla="*/ 16 w 115"/>
              <a:gd name="T53" fmla="*/ 82 h 83"/>
              <a:gd name="T54" fmla="*/ 49 w 115"/>
              <a:gd name="T55" fmla="*/ 78 h 83"/>
              <a:gd name="T56" fmla="*/ 48 w 115"/>
              <a:gd name="T57" fmla="*/ 70 h 83"/>
              <a:gd name="T58" fmla="*/ 54 w 115"/>
              <a:gd name="T59" fmla="*/ 66 h 83"/>
              <a:gd name="T60" fmla="*/ 60 w 115"/>
              <a:gd name="T61" fmla="*/ 65 h 83"/>
              <a:gd name="T62" fmla="*/ 68 w 115"/>
              <a:gd name="T63" fmla="*/ 62 h 83"/>
              <a:gd name="T64" fmla="*/ 72 w 115"/>
              <a:gd name="T65" fmla="*/ 58 h 83"/>
              <a:gd name="T66" fmla="*/ 75 w 115"/>
              <a:gd name="T67" fmla="*/ 50 h 83"/>
              <a:gd name="T68" fmla="*/ 80 w 115"/>
              <a:gd name="T69" fmla="*/ 46 h 83"/>
              <a:gd name="T70" fmla="*/ 78 w 115"/>
              <a:gd name="T71" fmla="*/ 41 h 83"/>
              <a:gd name="T72" fmla="*/ 87 w 115"/>
              <a:gd name="T73" fmla="*/ 41 h 83"/>
              <a:gd name="T74" fmla="*/ 87 w 115"/>
              <a:gd name="T75" fmla="*/ 35 h 83"/>
              <a:gd name="T76" fmla="*/ 91 w 115"/>
              <a:gd name="T77" fmla="*/ 29 h 83"/>
              <a:gd name="T78" fmla="*/ 90 w 115"/>
              <a:gd name="T79" fmla="*/ 25 h 83"/>
              <a:gd name="T80" fmla="*/ 91 w 115"/>
              <a:gd name="T81" fmla="*/ 20 h 83"/>
              <a:gd name="T82" fmla="*/ 92 w 115"/>
              <a:gd name="T83" fmla="*/ 20 h 83"/>
              <a:gd name="T84" fmla="*/ 96 w 115"/>
              <a:gd name="T85" fmla="*/ 19 h 83"/>
              <a:gd name="T86" fmla="*/ 107 w 115"/>
              <a:gd name="T87" fmla="*/ 15 h 83"/>
              <a:gd name="T88" fmla="*/ 115 w 115"/>
              <a:gd name="T89" fmla="*/ 13 h 83"/>
              <a:gd name="T90" fmla="*/ 111 w 115"/>
              <a:gd name="T91" fmla="*/ 12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15" h="83">
                <a:moveTo>
                  <a:pt x="111" y="12"/>
                </a:moveTo>
                <a:cubicBezTo>
                  <a:pt x="109" y="12"/>
                  <a:pt x="110" y="11"/>
                  <a:pt x="108" y="10"/>
                </a:cubicBezTo>
                <a:cubicBezTo>
                  <a:pt x="107" y="9"/>
                  <a:pt x="102" y="13"/>
                  <a:pt x="99" y="16"/>
                </a:cubicBezTo>
                <a:cubicBezTo>
                  <a:pt x="98" y="16"/>
                  <a:pt x="96" y="17"/>
                  <a:pt x="95" y="17"/>
                </a:cubicBezTo>
                <a:cubicBezTo>
                  <a:pt x="93" y="17"/>
                  <a:pt x="92" y="18"/>
                  <a:pt x="91" y="17"/>
                </a:cubicBezTo>
                <a:cubicBezTo>
                  <a:pt x="89" y="15"/>
                  <a:pt x="94" y="9"/>
                  <a:pt x="91" y="7"/>
                </a:cubicBezTo>
                <a:cubicBezTo>
                  <a:pt x="87" y="6"/>
                  <a:pt x="90" y="1"/>
                  <a:pt x="88" y="1"/>
                </a:cubicBezTo>
                <a:cubicBezTo>
                  <a:pt x="85" y="0"/>
                  <a:pt x="80" y="5"/>
                  <a:pt x="80" y="8"/>
                </a:cubicBezTo>
                <a:cubicBezTo>
                  <a:pt x="80" y="10"/>
                  <a:pt x="73" y="9"/>
                  <a:pt x="73" y="11"/>
                </a:cubicBezTo>
                <a:cubicBezTo>
                  <a:pt x="73" y="14"/>
                  <a:pt x="66" y="11"/>
                  <a:pt x="64" y="14"/>
                </a:cubicBezTo>
                <a:cubicBezTo>
                  <a:pt x="63" y="16"/>
                  <a:pt x="60" y="12"/>
                  <a:pt x="57" y="12"/>
                </a:cubicBezTo>
                <a:cubicBezTo>
                  <a:pt x="55" y="12"/>
                  <a:pt x="54" y="9"/>
                  <a:pt x="51" y="9"/>
                </a:cubicBezTo>
                <a:cubicBezTo>
                  <a:pt x="48" y="10"/>
                  <a:pt x="46" y="9"/>
                  <a:pt x="44" y="8"/>
                </a:cubicBezTo>
                <a:cubicBezTo>
                  <a:pt x="42" y="8"/>
                  <a:pt x="40" y="13"/>
                  <a:pt x="38" y="12"/>
                </a:cubicBezTo>
                <a:cubicBezTo>
                  <a:pt x="35" y="11"/>
                  <a:pt x="34" y="17"/>
                  <a:pt x="33" y="20"/>
                </a:cubicBezTo>
                <a:cubicBezTo>
                  <a:pt x="32" y="23"/>
                  <a:pt x="21" y="23"/>
                  <a:pt x="22" y="27"/>
                </a:cubicBezTo>
                <a:cubicBezTo>
                  <a:pt x="22" y="30"/>
                  <a:pt x="15" y="31"/>
                  <a:pt x="15" y="29"/>
                </a:cubicBezTo>
                <a:cubicBezTo>
                  <a:pt x="14" y="27"/>
                  <a:pt x="10" y="28"/>
                  <a:pt x="9" y="28"/>
                </a:cubicBezTo>
                <a:cubicBezTo>
                  <a:pt x="8" y="27"/>
                  <a:pt x="5" y="28"/>
                  <a:pt x="5" y="31"/>
                </a:cubicBezTo>
                <a:cubicBezTo>
                  <a:pt x="6" y="35"/>
                  <a:pt x="3" y="36"/>
                  <a:pt x="2" y="38"/>
                </a:cubicBezTo>
                <a:cubicBezTo>
                  <a:pt x="2" y="39"/>
                  <a:pt x="0" y="43"/>
                  <a:pt x="1" y="45"/>
                </a:cubicBezTo>
                <a:cubicBezTo>
                  <a:pt x="3" y="47"/>
                  <a:pt x="0" y="50"/>
                  <a:pt x="1" y="53"/>
                </a:cubicBezTo>
                <a:cubicBezTo>
                  <a:pt x="3" y="57"/>
                  <a:pt x="2" y="61"/>
                  <a:pt x="3" y="62"/>
                </a:cubicBezTo>
                <a:cubicBezTo>
                  <a:pt x="3" y="64"/>
                  <a:pt x="9" y="63"/>
                  <a:pt x="10" y="67"/>
                </a:cubicBezTo>
                <a:cubicBezTo>
                  <a:pt x="12" y="70"/>
                  <a:pt x="3" y="76"/>
                  <a:pt x="2" y="78"/>
                </a:cubicBezTo>
                <a:cubicBezTo>
                  <a:pt x="2" y="79"/>
                  <a:pt x="3" y="80"/>
                  <a:pt x="4" y="81"/>
                </a:cubicBezTo>
                <a:cubicBezTo>
                  <a:pt x="7" y="81"/>
                  <a:pt x="12" y="81"/>
                  <a:pt x="16" y="82"/>
                </a:cubicBezTo>
                <a:cubicBezTo>
                  <a:pt x="21" y="83"/>
                  <a:pt x="48" y="79"/>
                  <a:pt x="49" y="78"/>
                </a:cubicBezTo>
                <a:cubicBezTo>
                  <a:pt x="49" y="77"/>
                  <a:pt x="48" y="71"/>
                  <a:pt x="48" y="70"/>
                </a:cubicBezTo>
                <a:cubicBezTo>
                  <a:pt x="48" y="69"/>
                  <a:pt x="51" y="66"/>
                  <a:pt x="54" y="66"/>
                </a:cubicBezTo>
                <a:cubicBezTo>
                  <a:pt x="57" y="66"/>
                  <a:pt x="60" y="67"/>
                  <a:pt x="60" y="65"/>
                </a:cubicBezTo>
                <a:cubicBezTo>
                  <a:pt x="60" y="63"/>
                  <a:pt x="68" y="60"/>
                  <a:pt x="68" y="62"/>
                </a:cubicBezTo>
                <a:cubicBezTo>
                  <a:pt x="69" y="64"/>
                  <a:pt x="72" y="63"/>
                  <a:pt x="72" y="58"/>
                </a:cubicBezTo>
                <a:cubicBezTo>
                  <a:pt x="72" y="54"/>
                  <a:pt x="72" y="50"/>
                  <a:pt x="75" y="50"/>
                </a:cubicBezTo>
                <a:cubicBezTo>
                  <a:pt x="78" y="50"/>
                  <a:pt x="80" y="48"/>
                  <a:pt x="80" y="46"/>
                </a:cubicBezTo>
                <a:cubicBezTo>
                  <a:pt x="80" y="45"/>
                  <a:pt x="77" y="42"/>
                  <a:pt x="78" y="41"/>
                </a:cubicBezTo>
                <a:cubicBezTo>
                  <a:pt x="78" y="40"/>
                  <a:pt x="86" y="44"/>
                  <a:pt x="87" y="41"/>
                </a:cubicBezTo>
                <a:cubicBezTo>
                  <a:pt x="88" y="39"/>
                  <a:pt x="86" y="37"/>
                  <a:pt x="87" y="35"/>
                </a:cubicBezTo>
                <a:cubicBezTo>
                  <a:pt x="88" y="33"/>
                  <a:pt x="91" y="31"/>
                  <a:pt x="91" y="29"/>
                </a:cubicBezTo>
                <a:cubicBezTo>
                  <a:pt x="91" y="27"/>
                  <a:pt x="91" y="26"/>
                  <a:pt x="90" y="25"/>
                </a:cubicBezTo>
                <a:cubicBezTo>
                  <a:pt x="88" y="23"/>
                  <a:pt x="89" y="21"/>
                  <a:pt x="91" y="20"/>
                </a:cubicBezTo>
                <a:cubicBezTo>
                  <a:pt x="91" y="20"/>
                  <a:pt x="92" y="20"/>
                  <a:pt x="92" y="20"/>
                </a:cubicBezTo>
                <a:cubicBezTo>
                  <a:pt x="94" y="20"/>
                  <a:pt x="95" y="19"/>
                  <a:pt x="96" y="19"/>
                </a:cubicBezTo>
                <a:cubicBezTo>
                  <a:pt x="99" y="16"/>
                  <a:pt x="105" y="15"/>
                  <a:pt x="107" y="15"/>
                </a:cubicBezTo>
                <a:cubicBezTo>
                  <a:pt x="109" y="16"/>
                  <a:pt x="113" y="15"/>
                  <a:pt x="115" y="13"/>
                </a:cubicBezTo>
                <a:cubicBezTo>
                  <a:pt x="114" y="12"/>
                  <a:pt x="112" y="12"/>
                  <a:pt x="111" y="1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3" name="Freeform 176">
            <a:extLst>
              <a:ext uri="{FF2B5EF4-FFF2-40B4-BE49-F238E27FC236}">
                <a16:creationId xmlns:a16="http://schemas.microsoft.com/office/drawing/2014/main" id="{62E2BCC2-AA60-4FF2-958E-CBDEE6D6C045}"/>
              </a:ext>
            </a:extLst>
          </p:cNvPr>
          <p:cNvSpPr>
            <a:spLocks/>
          </p:cNvSpPr>
          <p:nvPr/>
        </p:nvSpPr>
        <p:spPr bwMode="auto">
          <a:xfrm>
            <a:off x="7110095" y="3872677"/>
            <a:ext cx="335958" cy="302777"/>
          </a:xfrm>
          <a:custGeom>
            <a:avLst/>
            <a:gdLst>
              <a:gd name="T0" fmla="*/ 122 w 133"/>
              <a:gd name="T1" fmla="*/ 6 h 120"/>
              <a:gd name="T2" fmla="*/ 113 w 133"/>
              <a:gd name="T3" fmla="*/ 1 h 120"/>
              <a:gd name="T4" fmla="*/ 103 w 133"/>
              <a:gd name="T5" fmla="*/ 2 h 120"/>
              <a:gd name="T6" fmla="*/ 88 w 133"/>
              <a:gd name="T7" fmla="*/ 7 h 120"/>
              <a:gd name="T8" fmla="*/ 86 w 133"/>
              <a:gd name="T9" fmla="*/ 12 h 120"/>
              <a:gd name="T10" fmla="*/ 83 w 133"/>
              <a:gd name="T11" fmla="*/ 22 h 120"/>
              <a:gd name="T12" fmla="*/ 74 w 133"/>
              <a:gd name="T13" fmla="*/ 28 h 120"/>
              <a:gd name="T14" fmla="*/ 71 w 133"/>
              <a:gd name="T15" fmla="*/ 37 h 120"/>
              <a:gd name="T16" fmla="*/ 64 w 133"/>
              <a:gd name="T17" fmla="*/ 49 h 120"/>
              <a:gd name="T18" fmla="*/ 50 w 133"/>
              <a:gd name="T19" fmla="*/ 53 h 120"/>
              <a:gd name="T20" fmla="*/ 45 w 133"/>
              <a:gd name="T21" fmla="*/ 65 h 120"/>
              <a:gd name="T22" fmla="*/ 0 w 133"/>
              <a:gd name="T23" fmla="*/ 68 h 120"/>
              <a:gd name="T24" fmla="*/ 12 w 133"/>
              <a:gd name="T25" fmla="*/ 79 h 120"/>
              <a:gd name="T26" fmla="*/ 18 w 133"/>
              <a:gd name="T27" fmla="*/ 94 h 120"/>
              <a:gd name="T28" fmla="*/ 5 w 133"/>
              <a:gd name="T29" fmla="*/ 104 h 120"/>
              <a:gd name="T30" fmla="*/ 20 w 133"/>
              <a:gd name="T31" fmla="*/ 105 h 120"/>
              <a:gd name="T32" fmla="*/ 40 w 133"/>
              <a:gd name="T33" fmla="*/ 104 h 120"/>
              <a:gd name="T34" fmla="*/ 50 w 133"/>
              <a:gd name="T35" fmla="*/ 111 h 120"/>
              <a:gd name="T36" fmla="*/ 58 w 133"/>
              <a:gd name="T37" fmla="*/ 119 h 120"/>
              <a:gd name="T38" fmla="*/ 60 w 133"/>
              <a:gd name="T39" fmla="*/ 119 h 120"/>
              <a:gd name="T40" fmla="*/ 75 w 133"/>
              <a:gd name="T41" fmla="*/ 114 h 120"/>
              <a:gd name="T42" fmla="*/ 78 w 133"/>
              <a:gd name="T43" fmla="*/ 105 h 120"/>
              <a:gd name="T44" fmla="*/ 70 w 133"/>
              <a:gd name="T45" fmla="*/ 91 h 120"/>
              <a:gd name="T46" fmla="*/ 82 w 133"/>
              <a:gd name="T47" fmla="*/ 84 h 120"/>
              <a:gd name="T48" fmla="*/ 92 w 133"/>
              <a:gd name="T49" fmla="*/ 78 h 120"/>
              <a:gd name="T50" fmla="*/ 101 w 133"/>
              <a:gd name="T51" fmla="*/ 65 h 120"/>
              <a:gd name="T52" fmla="*/ 110 w 133"/>
              <a:gd name="T53" fmla="*/ 57 h 120"/>
              <a:gd name="T54" fmla="*/ 116 w 133"/>
              <a:gd name="T55" fmla="*/ 45 h 120"/>
              <a:gd name="T56" fmla="*/ 107 w 133"/>
              <a:gd name="T57" fmla="*/ 34 h 120"/>
              <a:gd name="T58" fmla="*/ 110 w 133"/>
              <a:gd name="T59" fmla="*/ 22 h 120"/>
              <a:gd name="T60" fmla="*/ 130 w 133"/>
              <a:gd name="T61" fmla="*/ 21 h 120"/>
              <a:gd name="T62" fmla="*/ 127 w 133"/>
              <a:gd name="T63" fmla="*/ 12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3" h="120">
                <a:moveTo>
                  <a:pt x="127" y="12"/>
                </a:moveTo>
                <a:cubicBezTo>
                  <a:pt x="123" y="11"/>
                  <a:pt x="122" y="7"/>
                  <a:pt x="122" y="6"/>
                </a:cubicBezTo>
                <a:cubicBezTo>
                  <a:pt x="122" y="5"/>
                  <a:pt x="118" y="3"/>
                  <a:pt x="115" y="0"/>
                </a:cubicBezTo>
                <a:cubicBezTo>
                  <a:pt x="115" y="0"/>
                  <a:pt x="114" y="1"/>
                  <a:pt x="113" y="1"/>
                </a:cubicBezTo>
                <a:cubicBezTo>
                  <a:pt x="112" y="0"/>
                  <a:pt x="112" y="0"/>
                  <a:pt x="111" y="0"/>
                </a:cubicBezTo>
                <a:cubicBezTo>
                  <a:pt x="109" y="2"/>
                  <a:pt x="105" y="3"/>
                  <a:pt x="103" y="2"/>
                </a:cubicBezTo>
                <a:cubicBezTo>
                  <a:pt x="101" y="2"/>
                  <a:pt x="95" y="3"/>
                  <a:pt x="92" y="6"/>
                </a:cubicBezTo>
                <a:cubicBezTo>
                  <a:pt x="91" y="6"/>
                  <a:pt x="90" y="7"/>
                  <a:pt x="88" y="7"/>
                </a:cubicBezTo>
                <a:cubicBezTo>
                  <a:pt x="88" y="7"/>
                  <a:pt x="87" y="7"/>
                  <a:pt x="87" y="7"/>
                </a:cubicBezTo>
                <a:cubicBezTo>
                  <a:pt x="85" y="8"/>
                  <a:pt x="84" y="10"/>
                  <a:pt x="86" y="12"/>
                </a:cubicBezTo>
                <a:cubicBezTo>
                  <a:pt x="87" y="13"/>
                  <a:pt x="87" y="14"/>
                  <a:pt x="87" y="16"/>
                </a:cubicBezTo>
                <a:cubicBezTo>
                  <a:pt x="87" y="18"/>
                  <a:pt x="84" y="20"/>
                  <a:pt x="83" y="22"/>
                </a:cubicBezTo>
                <a:cubicBezTo>
                  <a:pt x="82" y="24"/>
                  <a:pt x="84" y="26"/>
                  <a:pt x="83" y="28"/>
                </a:cubicBezTo>
                <a:cubicBezTo>
                  <a:pt x="82" y="31"/>
                  <a:pt x="74" y="27"/>
                  <a:pt x="74" y="28"/>
                </a:cubicBezTo>
                <a:cubicBezTo>
                  <a:pt x="73" y="29"/>
                  <a:pt x="76" y="32"/>
                  <a:pt x="76" y="33"/>
                </a:cubicBezTo>
                <a:cubicBezTo>
                  <a:pt x="76" y="35"/>
                  <a:pt x="74" y="37"/>
                  <a:pt x="71" y="37"/>
                </a:cubicBezTo>
                <a:cubicBezTo>
                  <a:pt x="68" y="37"/>
                  <a:pt x="68" y="41"/>
                  <a:pt x="68" y="45"/>
                </a:cubicBezTo>
                <a:cubicBezTo>
                  <a:pt x="68" y="50"/>
                  <a:pt x="65" y="51"/>
                  <a:pt x="64" y="49"/>
                </a:cubicBezTo>
                <a:cubicBezTo>
                  <a:pt x="64" y="47"/>
                  <a:pt x="56" y="50"/>
                  <a:pt x="56" y="52"/>
                </a:cubicBezTo>
                <a:cubicBezTo>
                  <a:pt x="56" y="54"/>
                  <a:pt x="53" y="53"/>
                  <a:pt x="50" y="53"/>
                </a:cubicBezTo>
                <a:cubicBezTo>
                  <a:pt x="47" y="53"/>
                  <a:pt x="44" y="56"/>
                  <a:pt x="44" y="57"/>
                </a:cubicBezTo>
                <a:cubicBezTo>
                  <a:pt x="44" y="58"/>
                  <a:pt x="45" y="64"/>
                  <a:pt x="45" y="65"/>
                </a:cubicBezTo>
                <a:cubicBezTo>
                  <a:pt x="44" y="66"/>
                  <a:pt x="17" y="70"/>
                  <a:pt x="12" y="69"/>
                </a:cubicBezTo>
                <a:cubicBezTo>
                  <a:pt x="8" y="68"/>
                  <a:pt x="3" y="68"/>
                  <a:pt x="0" y="68"/>
                </a:cubicBezTo>
                <a:cubicBezTo>
                  <a:pt x="1" y="69"/>
                  <a:pt x="3" y="71"/>
                  <a:pt x="4" y="72"/>
                </a:cubicBezTo>
                <a:cubicBezTo>
                  <a:pt x="5" y="75"/>
                  <a:pt x="8" y="77"/>
                  <a:pt x="12" y="79"/>
                </a:cubicBezTo>
                <a:cubicBezTo>
                  <a:pt x="16" y="81"/>
                  <a:pt x="14" y="87"/>
                  <a:pt x="16" y="88"/>
                </a:cubicBezTo>
                <a:cubicBezTo>
                  <a:pt x="18" y="89"/>
                  <a:pt x="20" y="94"/>
                  <a:pt x="18" y="94"/>
                </a:cubicBezTo>
                <a:cubicBezTo>
                  <a:pt x="15" y="94"/>
                  <a:pt x="13" y="95"/>
                  <a:pt x="10" y="96"/>
                </a:cubicBezTo>
                <a:cubicBezTo>
                  <a:pt x="8" y="97"/>
                  <a:pt x="5" y="101"/>
                  <a:pt x="5" y="104"/>
                </a:cubicBezTo>
                <a:cubicBezTo>
                  <a:pt x="5" y="105"/>
                  <a:pt x="5" y="106"/>
                  <a:pt x="5" y="106"/>
                </a:cubicBezTo>
                <a:cubicBezTo>
                  <a:pt x="12" y="107"/>
                  <a:pt x="20" y="106"/>
                  <a:pt x="20" y="105"/>
                </a:cubicBezTo>
                <a:cubicBezTo>
                  <a:pt x="22" y="104"/>
                  <a:pt x="25" y="103"/>
                  <a:pt x="27" y="104"/>
                </a:cubicBezTo>
                <a:cubicBezTo>
                  <a:pt x="28" y="106"/>
                  <a:pt x="36" y="106"/>
                  <a:pt x="40" y="104"/>
                </a:cubicBezTo>
                <a:cubicBezTo>
                  <a:pt x="43" y="102"/>
                  <a:pt x="46" y="104"/>
                  <a:pt x="46" y="106"/>
                </a:cubicBezTo>
                <a:cubicBezTo>
                  <a:pt x="46" y="108"/>
                  <a:pt x="48" y="109"/>
                  <a:pt x="50" y="111"/>
                </a:cubicBezTo>
                <a:cubicBezTo>
                  <a:pt x="51" y="112"/>
                  <a:pt x="50" y="114"/>
                  <a:pt x="51" y="116"/>
                </a:cubicBezTo>
                <a:cubicBezTo>
                  <a:pt x="52" y="118"/>
                  <a:pt x="55" y="118"/>
                  <a:pt x="58" y="119"/>
                </a:cubicBezTo>
                <a:cubicBezTo>
                  <a:pt x="59" y="119"/>
                  <a:pt x="59" y="120"/>
                  <a:pt x="60" y="120"/>
                </a:cubicBezTo>
                <a:cubicBezTo>
                  <a:pt x="60" y="120"/>
                  <a:pt x="60" y="119"/>
                  <a:pt x="60" y="119"/>
                </a:cubicBezTo>
                <a:cubicBezTo>
                  <a:pt x="62" y="117"/>
                  <a:pt x="62" y="113"/>
                  <a:pt x="67" y="114"/>
                </a:cubicBezTo>
                <a:cubicBezTo>
                  <a:pt x="72" y="115"/>
                  <a:pt x="72" y="113"/>
                  <a:pt x="75" y="114"/>
                </a:cubicBezTo>
                <a:cubicBezTo>
                  <a:pt x="78" y="115"/>
                  <a:pt x="80" y="114"/>
                  <a:pt x="81" y="112"/>
                </a:cubicBezTo>
                <a:cubicBezTo>
                  <a:pt x="82" y="110"/>
                  <a:pt x="80" y="107"/>
                  <a:pt x="78" y="105"/>
                </a:cubicBezTo>
                <a:cubicBezTo>
                  <a:pt x="77" y="103"/>
                  <a:pt x="74" y="100"/>
                  <a:pt x="75" y="97"/>
                </a:cubicBezTo>
                <a:cubicBezTo>
                  <a:pt x="75" y="94"/>
                  <a:pt x="70" y="94"/>
                  <a:pt x="70" y="91"/>
                </a:cubicBezTo>
                <a:cubicBezTo>
                  <a:pt x="70" y="89"/>
                  <a:pt x="75" y="84"/>
                  <a:pt x="76" y="83"/>
                </a:cubicBezTo>
                <a:cubicBezTo>
                  <a:pt x="77" y="83"/>
                  <a:pt x="81" y="86"/>
                  <a:pt x="82" y="84"/>
                </a:cubicBezTo>
                <a:cubicBezTo>
                  <a:pt x="83" y="82"/>
                  <a:pt x="86" y="83"/>
                  <a:pt x="87" y="84"/>
                </a:cubicBezTo>
                <a:cubicBezTo>
                  <a:pt x="89" y="84"/>
                  <a:pt x="91" y="81"/>
                  <a:pt x="92" y="78"/>
                </a:cubicBezTo>
                <a:cubicBezTo>
                  <a:pt x="92" y="75"/>
                  <a:pt x="97" y="75"/>
                  <a:pt x="98" y="74"/>
                </a:cubicBezTo>
                <a:cubicBezTo>
                  <a:pt x="99" y="73"/>
                  <a:pt x="101" y="66"/>
                  <a:pt x="101" y="65"/>
                </a:cubicBezTo>
                <a:cubicBezTo>
                  <a:pt x="102" y="64"/>
                  <a:pt x="106" y="65"/>
                  <a:pt x="106" y="61"/>
                </a:cubicBezTo>
                <a:cubicBezTo>
                  <a:pt x="106" y="58"/>
                  <a:pt x="108" y="57"/>
                  <a:pt x="110" y="57"/>
                </a:cubicBezTo>
                <a:cubicBezTo>
                  <a:pt x="112" y="56"/>
                  <a:pt x="111" y="53"/>
                  <a:pt x="112" y="51"/>
                </a:cubicBezTo>
                <a:cubicBezTo>
                  <a:pt x="112" y="48"/>
                  <a:pt x="113" y="45"/>
                  <a:pt x="116" y="45"/>
                </a:cubicBezTo>
                <a:cubicBezTo>
                  <a:pt x="118" y="44"/>
                  <a:pt x="115" y="41"/>
                  <a:pt x="112" y="41"/>
                </a:cubicBezTo>
                <a:cubicBezTo>
                  <a:pt x="109" y="42"/>
                  <a:pt x="107" y="34"/>
                  <a:pt x="107" y="34"/>
                </a:cubicBezTo>
                <a:cubicBezTo>
                  <a:pt x="107" y="34"/>
                  <a:pt x="107" y="27"/>
                  <a:pt x="106" y="26"/>
                </a:cubicBezTo>
                <a:cubicBezTo>
                  <a:pt x="104" y="25"/>
                  <a:pt x="106" y="22"/>
                  <a:pt x="110" y="22"/>
                </a:cubicBezTo>
                <a:cubicBezTo>
                  <a:pt x="113" y="22"/>
                  <a:pt x="120" y="25"/>
                  <a:pt x="122" y="24"/>
                </a:cubicBezTo>
                <a:cubicBezTo>
                  <a:pt x="124" y="22"/>
                  <a:pt x="129" y="21"/>
                  <a:pt x="130" y="21"/>
                </a:cubicBezTo>
                <a:cubicBezTo>
                  <a:pt x="131" y="20"/>
                  <a:pt x="132" y="17"/>
                  <a:pt x="133" y="16"/>
                </a:cubicBezTo>
                <a:cubicBezTo>
                  <a:pt x="131" y="15"/>
                  <a:pt x="129" y="13"/>
                  <a:pt x="127" y="1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Freeform 177">
            <a:extLst>
              <a:ext uri="{FF2B5EF4-FFF2-40B4-BE49-F238E27FC236}">
                <a16:creationId xmlns:a16="http://schemas.microsoft.com/office/drawing/2014/main" id="{F8F417AC-E433-4F78-9B15-EEE86E145DFE}"/>
              </a:ext>
            </a:extLst>
          </p:cNvPr>
          <p:cNvSpPr>
            <a:spLocks noEditPoints="1"/>
          </p:cNvSpPr>
          <p:nvPr/>
        </p:nvSpPr>
        <p:spPr bwMode="auto">
          <a:xfrm>
            <a:off x="7782011" y="4546667"/>
            <a:ext cx="933217" cy="338032"/>
          </a:xfrm>
          <a:custGeom>
            <a:avLst/>
            <a:gdLst>
              <a:gd name="T0" fmla="*/ 27 w 370"/>
              <a:gd name="T1" fmla="*/ 57 h 134"/>
              <a:gd name="T2" fmla="*/ 105 w 370"/>
              <a:gd name="T3" fmla="*/ 71 h 134"/>
              <a:gd name="T4" fmla="*/ 16 w 370"/>
              <a:gd name="T5" fmla="*/ 36 h 134"/>
              <a:gd name="T6" fmla="*/ 198 w 370"/>
              <a:gd name="T7" fmla="*/ 95 h 134"/>
              <a:gd name="T8" fmla="*/ 207 w 370"/>
              <a:gd name="T9" fmla="*/ 76 h 134"/>
              <a:gd name="T10" fmla="*/ 219 w 370"/>
              <a:gd name="T11" fmla="*/ 78 h 134"/>
              <a:gd name="T12" fmla="*/ 227 w 370"/>
              <a:gd name="T13" fmla="*/ 54 h 134"/>
              <a:gd name="T14" fmla="*/ 227 w 370"/>
              <a:gd name="T15" fmla="*/ 45 h 134"/>
              <a:gd name="T16" fmla="*/ 212 w 370"/>
              <a:gd name="T17" fmla="*/ 37 h 134"/>
              <a:gd name="T18" fmla="*/ 190 w 370"/>
              <a:gd name="T19" fmla="*/ 69 h 134"/>
              <a:gd name="T20" fmla="*/ 88 w 370"/>
              <a:gd name="T21" fmla="*/ 75 h 134"/>
              <a:gd name="T22" fmla="*/ 85 w 370"/>
              <a:gd name="T23" fmla="*/ 61 h 134"/>
              <a:gd name="T24" fmla="*/ 82 w 370"/>
              <a:gd name="T25" fmla="*/ 67 h 134"/>
              <a:gd name="T26" fmla="*/ 68 w 370"/>
              <a:gd name="T27" fmla="*/ 50 h 134"/>
              <a:gd name="T28" fmla="*/ 56 w 370"/>
              <a:gd name="T29" fmla="*/ 35 h 134"/>
              <a:gd name="T30" fmla="*/ 37 w 370"/>
              <a:gd name="T31" fmla="*/ 23 h 134"/>
              <a:gd name="T32" fmla="*/ 2 w 370"/>
              <a:gd name="T33" fmla="*/ 3 h 134"/>
              <a:gd name="T34" fmla="*/ 32 w 370"/>
              <a:gd name="T35" fmla="*/ 46 h 134"/>
              <a:gd name="T36" fmla="*/ 71 w 370"/>
              <a:gd name="T37" fmla="*/ 91 h 134"/>
              <a:gd name="T38" fmla="*/ 86 w 370"/>
              <a:gd name="T39" fmla="*/ 83 h 134"/>
              <a:gd name="T40" fmla="*/ 266 w 370"/>
              <a:gd name="T41" fmla="*/ 37 h 134"/>
              <a:gd name="T42" fmla="*/ 268 w 370"/>
              <a:gd name="T43" fmla="*/ 45 h 134"/>
              <a:gd name="T44" fmla="*/ 249 w 370"/>
              <a:gd name="T45" fmla="*/ 75 h 134"/>
              <a:gd name="T46" fmla="*/ 198 w 370"/>
              <a:gd name="T47" fmla="*/ 119 h 134"/>
              <a:gd name="T48" fmla="*/ 230 w 370"/>
              <a:gd name="T49" fmla="*/ 115 h 134"/>
              <a:gd name="T50" fmla="*/ 276 w 370"/>
              <a:gd name="T51" fmla="*/ 76 h 134"/>
              <a:gd name="T52" fmla="*/ 155 w 370"/>
              <a:gd name="T53" fmla="*/ 112 h 134"/>
              <a:gd name="T54" fmla="*/ 140 w 370"/>
              <a:gd name="T55" fmla="*/ 105 h 134"/>
              <a:gd name="T56" fmla="*/ 87 w 370"/>
              <a:gd name="T57" fmla="*/ 98 h 134"/>
              <a:gd name="T58" fmla="*/ 94 w 370"/>
              <a:gd name="T59" fmla="*/ 108 h 134"/>
              <a:gd name="T60" fmla="*/ 143 w 370"/>
              <a:gd name="T61" fmla="*/ 117 h 134"/>
              <a:gd name="T62" fmla="*/ 155 w 370"/>
              <a:gd name="T63" fmla="*/ 112 h 134"/>
              <a:gd name="T64" fmla="*/ 322 w 370"/>
              <a:gd name="T65" fmla="*/ 75 h 134"/>
              <a:gd name="T66" fmla="*/ 289 w 370"/>
              <a:gd name="T67" fmla="*/ 58 h 134"/>
              <a:gd name="T68" fmla="*/ 310 w 370"/>
              <a:gd name="T69" fmla="*/ 66 h 134"/>
              <a:gd name="T70" fmla="*/ 298 w 370"/>
              <a:gd name="T71" fmla="*/ 71 h 134"/>
              <a:gd name="T72" fmla="*/ 317 w 370"/>
              <a:gd name="T73" fmla="*/ 81 h 134"/>
              <a:gd name="T74" fmla="*/ 351 w 370"/>
              <a:gd name="T75" fmla="*/ 102 h 134"/>
              <a:gd name="T76" fmla="*/ 362 w 370"/>
              <a:gd name="T77" fmla="*/ 114 h 134"/>
              <a:gd name="T78" fmla="*/ 343 w 370"/>
              <a:gd name="T79" fmla="*/ 61 h 134"/>
              <a:gd name="T80" fmla="*/ 236 w 370"/>
              <a:gd name="T81" fmla="*/ 124 h 134"/>
              <a:gd name="T82" fmla="*/ 239 w 370"/>
              <a:gd name="T83" fmla="*/ 126 h 134"/>
              <a:gd name="T84" fmla="*/ 242 w 370"/>
              <a:gd name="T85" fmla="*/ 123 h 134"/>
              <a:gd name="T86" fmla="*/ 178 w 370"/>
              <a:gd name="T87" fmla="*/ 47 h 134"/>
              <a:gd name="T88" fmla="*/ 182 w 370"/>
              <a:gd name="T89" fmla="*/ 27 h 134"/>
              <a:gd name="T90" fmla="*/ 181 w 370"/>
              <a:gd name="T91" fmla="*/ 14 h 134"/>
              <a:gd name="T92" fmla="*/ 160 w 370"/>
              <a:gd name="T93" fmla="*/ 25 h 134"/>
              <a:gd name="T94" fmla="*/ 143 w 370"/>
              <a:gd name="T95" fmla="*/ 36 h 134"/>
              <a:gd name="T96" fmla="*/ 118 w 370"/>
              <a:gd name="T97" fmla="*/ 37 h 134"/>
              <a:gd name="T98" fmla="*/ 110 w 370"/>
              <a:gd name="T99" fmla="*/ 43 h 134"/>
              <a:gd name="T100" fmla="*/ 128 w 370"/>
              <a:gd name="T101" fmla="*/ 73 h 134"/>
              <a:gd name="T102" fmla="*/ 156 w 370"/>
              <a:gd name="T103" fmla="*/ 79 h 134"/>
              <a:gd name="T104" fmla="*/ 191 w 370"/>
              <a:gd name="T105" fmla="*/ 126 h 134"/>
              <a:gd name="T106" fmla="*/ 191 w 370"/>
              <a:gd name="T107" fmla="*/ 126 h 134"/>
              <a:gd name="T108" fmla="*/ 168 w 370"/>
              <a:gd name="T109" fmla="*/ 120 h 134"/>
              <a:gd name="T110" fmla="*/ 179 w 370"/>
              <a:gd name="T111" fmla="*/ 115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70" h="134">
                <a:moveTo>
                  <a:pt x="27" y="57"/>
                </a:moveTo>
                <a:cubicBezTo>
                  <a:pt x="27" y="58"/>
                  <a:pt x="29" y="63"/>
                  <a:pt x="31" y="61"/>
                </a:cubicBezTo>
                <a:cubicBezTo>
                  <a:pt x="33" y="60"/>
                  <a:pt x="29" y="53"/>
                  <a:pt x="27" y="57"/>
                </a:cubicBezTo>
                <a:close/>
                <a:moveTo>
                  <a:pt x="105" y="71"/>
                </a:moveTo>
                <a:cubicBezTo>
                  <a:pt x="105" y="69"/>
                  <a:pt x="99" y="70"/>
                  <a:pt x="101" y="73"/>
                </a:cubicBezTo>
                <a:cubicBezTo>
                  <a:pt x="103" y="76"/>
                  <a:pt x="105" y="73"/>
                  <a:pt x="105" y="71"/>
                </a:cubicBezTo>
                <a:close/>
                <a:moveTo>
                  <a:pt x="16" y="36"/>
                </a:moveTo>
                <a:cubicBezTo>
                  <a:pt x="15" y="39"/>
                  <a:pt x="18" y="46"/>
                  <a:pt x="21" y="43"/>
                </a:cubicBezTo>
                <a:cubicBezTo>
                  <a:pt x="23" y="40"/>
                  <a:pt x="16" y="34"/>
                  <a:pt x="16" y="36"/>
                </a:cubicBezTo>
                <a:close/>
                <a:moveTo>
                  <a:pt x="195" y="77"/>
                </a:moveTo>
                <a:cubicBezTo>
                  <a:pt x="199" y="77"/>
                  <a:pt x="198" y="82"/>
                  <a:pt x="198" y="85"/>
                </a:cubicBezTo>
                <a:cubicBezTo>
                  <a:pt x="197" y="89"/>
                  <a:pt x="195" y="96"/>
                  <a:pt x="198" y="95"/>
                </a:cubicBezTo>
                <a:cubicBezTo>
                  <a:pt x="202" y="93"/>
                  <a:pt x="205" y="89"/>
                  <a:pt x="203" y="87"/>
                </a:cubicBezTo>
                <a:cubicBezTo>
                  <a:pt x="200" y="85"/>
                  <a:pt x="201" y="75"/>
                  <a:pt x="202" y="72"/>
                </a:cubicBezTo>
                <a:cubicBezTo>
                  <a:pt x="203" y="70"/>
                  <a:pt x="209" y="71"/>
                  <a:pt x="207" y="76"/>
                </a:cubicBezTo>
                <a:cubicBezTo>
                  <a:pt x="205" y="80"/>
                  <a:pt x="211" y="79"/>
                  <a:pt x="211" y="84"/>
                </a:cubicBezTo>
                <a:cubicBezTo>
                  <a:pt x="211" y="88"/>
                  <a:pt x="214" y="86"/>
                  <a:pt x="218" y="85"/>
                </a:cubicBezTo>
                <a:cubicBezTo>
                  <a:pt x="222" y="83"/>
                  <a:pt x="221" y="81"/>
                  <a:pt x="219" y="78"/>
                </a:cubicBezTo>
                <a:cubicBezTo>
                  <a:pt x="216" y="76"/>
                  <a:pt x="221" y="71"/>
                  <a:pt x="217" y="69"/>
                </a:cubicBezTo>
                <a:cubicBezTo>
                  <a:pt x="213" y="67"/>
                  <a:pt x="211" y="63"/>
                  <a:pt x="214" y="62"/>
                </a:cubicBezTo>
                <a:cubicBezTo>
                  <a:pt x="218" y="62"/>
                  <a:pt x="228" y="56"/>
                  <a:pt x="227" y="54"/>
                </a:cubicBezTo>
                <a:cubicBezTo>
                  <a:pt x="225" y="51"/>
                  <a:pt x="211" y="54"/>
                  <a:pt x="210" y="58"/>
                </a:cubicBezTo>
                <a:cubicBezTo>
                  <a:pt x="209" y="63"/>
                  <a:pt x="199" y="58"/>
                  <a:pt x="200" y="51"/>
                </a:cubicBezTo>
                <a:cubicBezTo>
                  <a:pt x="201" y="43"/>
                  <a:pt x="221" y="42"/>
                  <a:pt x="227" y="45"/>
                </a:cubicBezTo>
                <a:cubicBezTo>
                  <a:pt x="232" y="47"/>
                  <a:pt x="239" y="40"/>
                  <a:pt x="241" y="36"/>
                </a:cubicBezTo>
                <a:cubicBezTo>
                  <a:pt x="243" y="32"/>
                  <a:pt x="236" y="37"/>
                  <a:pt x="232" y="40"/>
                </a:cubicBezTo>
                <a:cubicBezTo>
                  <a:pt x="228" y="42"/>
                  <a:pt x="217" y="39"/>
                  <a:pt x="212" y="37"/>
                </a:cubicBezTo>
                <a:cubicBezTo>
                  <a:pt x="207" y="36"/>
                  <a:pt x="207" y="41"/>
                  <a:pt x="202" y="41"/>
                </a:cubicBezTo>
                <a:cubicBezTo>
                  <a:pt x="198" y="42"/>
                  <a:pt x="199" y="52"/>
                  <a:pt x="197" y="53"/>
                </a:cubicBezTo>
                <a:cubicBezTo>
                  <a:pt x="194" y="55"/>
                  <a:pt x="194" y="62"/>
                  <a:pt x="190" y="69"/>
                </a:cubicBezTo>
                <a:cubicBezTo>
                  <a:pt x="186" y="76"/>
                  <a:pt x="192" y="77"/>
                  <a:pt x="195" y="77"/>
                </a:cubicBezTo>
                <a:close/>
                <a:moveTo>
                  <a:pt x="86" y="83"/>
                </a:moveTo>
                <a:cubicBezTo>
                  <a:pt x="86" y="80"/>
                  <a:pt x="88" y="76"/>
                  <a:pt x="88" y="75"/>
                </a:cubicBezTo>
                <a:cubicBezTo>
                  <a:pt x="88" y="73"/>
                  <a:pt x="89" y="72"/>
                  <a:pt x="91" y="73"/>
                </a:cubicBezTo>
                <a:cubicBezTo>
                  <a:pt x="93" y="73"/>
                  <a:pt x="93" y="68"/>
                  <a:pt x="91" y="68"/>
                </a:cubicBezTo>
                <a:cubicBezTo>
                  <a:pt x="90" y="67"/>
                  <a:pt x="89" y="61"/>
                  <a:pt x="85" y="61"/>
                </a:cubicBezTo>
                <a:cubicBezTo>
                  <a:pt x="81" y="61"/>
                  <a:pt x="81" y="65"/>
                  <a:pt x="84" y="65"/>
                </a:cubicBezTo>
                <a:cubicBezTo>
                  <a:pt x="86" y="65"/>
                  <a:pt x="87" y="67"/>
                  <a:pt x="87" y="69"/>
                </a:cubicBezTo>
                <a:cubicBezTo>
                  <a:pt x="86" y="71"/>
                  <a:pt x="85" y="67"/>
                  <a:pt x="82" y="67"/>
                </a:cubicBezTo>
                <a:cubicBezTo>
                  <a:pt x="78" y="68"/>
                  <a:pt x="81" y="63"/>
                  <a:pt x="77" y="63"/>
                </a:cubicBezTo>
                <a:cubicBezTo>
                  <a:pt x="73" y="63"/>
                  <a:pt x="74" y="56"/>
                  <a:pt x="70" y="56"/>
                </a:cubicBezTo>
                <a:cubicBezTo>
                  <a:pt x="66" y="56"/>
                  <a:pt x="65" y="53"/>
                  <a:pt x="68" y="50"/>
                </a:cubicBezTo>
                <a:cubicBezTo>
                  <a:pt x="71" y="48"/>
                  <a:pt x="64" y="46"/>
                  <a:pt x="64" y="43"/>
                </a:cubicBezTo>
                <a:cubicBezTo>
                  <a:pt x="64" y="40"/>
                  <a:pt x="60" y="42"/>
                  <a:pt x="60" y="39"/>
                </a:cubicBezTo>
                <a:cubicBezTo>
                  <a:pt x="60" y="37"/>
                  <a:pt x="58" y="38"/>
                  <a:pt x="56" y="35"/>
                </a:cubicBezTo>
                <a:cubicBezTo>
                  <a:pt x="53" y="32"/>
                  <a:pt x="52" y="35"/>
                  <a:pt x="51" y="33"/>
                </a:cubicBezTo>
                <a:cubicBezTo>
                  <a:pt x="49" y="31"/>
                  <a:pt x="46" y="30"/>
                  <a:pt x="44" y="30"/>
                </a:cubicBezTo>
                <a:cubicBezTo>
                  <a:pt x="43" y="31"/>
                  <a:pt x="39" y="27"/>
                  <a:pt x="37" y="23"/>
                </a:cubicBezTo>
                <a:cubicBezTo>
                  <a:pt x="36" y="20"/>
                  <a:pt x="25" y="15"/>
                  <a:pt x="24" y="11"/>
                </a:cubicBezTo>
                <a:cubicBezTo>
                  <a:pt x="22" y="7"/>
                  <a:pt x="19" y="6"/>
                  <a:pt x="12" y="6"/>
                </a:cubicBezTo>
                <a:cubicBezTo>
                  <a:pt x="6" y="6"/>
                  <a:pt x="3" y="0"/>
                  <a:pt x="2" y="3"/>
                </a:cubicBezTo>
                <a:cubicBezTo>
                  <a:pt x="0" y="7"/>
                  <a:pt x="9" y="16"/>
                  <a:pt x="13" y="18"/>
                </a:cubicBezTo>
                <a:cubicBezTo>
                  <a:pt x="17" y="21"/>
                  <a:pt x="19" y="29"/>
                  <a:pt x="24" y="30"/>
                </a:cubicBezTo>
                <a:cubicBezTo>
                  <a:pt x="28" y="30"/>
                  <a:pt x="29" y="45"/>
                  <a:pt x="32" y="46"/>
                </a:cubicBezTo>
                <a:cubicBezTo>
                  <a:pt x="36" y="46"/>
                  <a:pt x="44" y="58"/>
                  <a:pt x="45" y="64"/>
                </a:cubicBezTo>
                <a:cubicBezTo>
                  <a:pt x="46" y="71"/>
                  <a:pt x="54" y="74"/>
                  <a:pt x="57" y="78"/>
                </a:cubicBezTo>
                <a:cubicBezTo>
                  <a:pt x="59" y="83"/>
                  <a:pt x="70" y="89"/>
                  <a:pt x="71" y="91"/>
                </a:cubicBezTo>
                <a:cubicBezTo>
                  <a:pt x="72" y="93"/>
                  <a:pt x="74" y="97"/>
                  <a:pt x="75" y="95"/>
                </a:cubicBezTo>
                <a:cubicBezTo>
                  <a:pt x="76" y="93"/>
                  <a:pt x="81" y="95"/>
                  <a:pt x="84" y="95"/>
                </a:cubicBezTo>
                <a:cubicBezTo>
                  <a:pt x="86" y="95"/>
                  <a:pt x="87" y="86"/>
                  <a:pt x="86" y="83"/>
                </a:cubicBezTo>
                <a:close/>
                <a:moveTo>
                  <a:pt x="268" y="45"/>
                </a:moveTo>
                <a:cubicBezTo>
                  <a:pt x="273" y="46"/>
                  <a:pt x="271" y="42"/>
                  <a:pt x="271" y="39"/>
                </a:cubicBezTo>
                <a:cubicBezTo>
                  <a:pt x="271" y="36"/>
                  <a:pt x="266" y="39"/>
                  <a:pt x="266" y="37"/>
                </a:cubicBezTo>
                <a:cubicBezTo>
                  <a:pt x="266" y="35"/>
                  <a:pt x="265" y="29"/>
                  <a:pt x="261" y="34"/>
                </a:cubicBezTo>
                <a:cubicBezTo>
                  <a:pt x="257" y="39"/>
                  <a:pt x="262" y="52"/>
                  <a:pt x="265" y="51"/>
                </a:cubicBezTo>
                <a:cubicBezTo>
                  <a:pt x="268" y="51"/>
                  <a:pt x="263" y="45"/>
                  <a:pt x="268" y="45"/>
                </a:cubicBezTo>
                <a:close/>
                <a:moveTo>
                  <a:pt x="249" y="75"/>
                </a:moveTo>
                <a:cubicBezTo>
                  <a:pt x="250" y="79"/>
                  <a:pt x="256" y="81"/>
                  <a:pt x="258" y="77"/>
                </a:cubicBezTo>
                <a:cubicBezTo>
                  <a:pt x="260" y="74"/>
                  <a:pt x="248" y="70"/>
                  <a:pt x="249" y="75"/>
                </a:cubicBezTo>
                <a:close/>
                <a:moveTo>
                  <a:pt x="230" y="115"/>
                </a:moveTo>
                <a:cubicBezTo>
                  <a:pt x="223" y="114"/>
                  <a:pt x="219" y="119"/>
                  <a:pt x="213" y="116"/>
                </a:cubicBezTo>
                <a:cubicBezTo>
                  <a:pt x="206" y="114"/>
                  <a:pt x="197" y="116"/>
                  <a:pt x="198" y="119"/>
                </a:cubicBezTo>
                <a:cubicBezTo>
                  <a:pt x="199" y="120"/>
                  <a:pt x="204" y="121"/>
                  <a:pt x="211" y="121"/>
                </a:cubicBezTo>
                <a:cubicBezTo>
                  <a:pt x="217" y="121"/>
                  <a:pt x="223" y="118"/>
                  <a:pt x="227" y="117"/>
                </a:cubicBezTo>
                <a:cubicBezTo>
                  <a:pt x="232" y="117"/>
                  <a:pt x="236" y="116"/>
                  <a:pt x="230" y="115"/>
                </a:cubicBezTo>
                <a:close/>
                <a:moveTo>
                  <a:pt x="281" y="71"/>
                </a:moveTo>
                <a:cubicBezTo>
                  <a:pt x="275" y="70"/>
                  <a:pt x="264" y="71"/>
                  <a:pt x="265" y="74"/>
                </a:cubicBezTo>
                <a:cubicBezTo>
                  <a:pt x="266" y="77"/>
                  <a:pt x="271" y="76"/>
                  <a:pt x="276" y="76"/>
                </a:cubicBezTo>
                <a:cubicBezTo>
                  <a:pt x="281" y="76"/>
                  <a:pt x="284" y="80"/>
                  <a:pt x="286" y="80"/>
                </a:cubicBezTo>
                <a:cubicBezTo>
                  <a:pt x="289" y="80"/>
                  <a:pt x="287" y="73"/>
                  <a:pt x="281" y="71"/>
                </a:cubicBezTo>
                <a:close/>
                <a:moveTo>
                  <a:pt x="155" y="112"/>
                </a:moveTo>
                <a:cubicBezTo>
                  <a:pt x="155" y="110"/>
                  <a:pt x="146" y="112"/>
                  <a:pt x="141" y="110"/>
                </a:cubicBezTo>
                <a:cubicBezTo>
                  <a:pt x="137" y="108"/>
                  <a:pt x="146" y="107"/>
                  <a:pt x="149" y="105"/>
                </a:cubicBezTo>
                <a:cubicBezTo>
                  <a:pt x="153" y="103"/>
                  <a:pt x="148" y="102"/>
                  <a:pt x="140" y="105"/>
                </a:cubicBezTo>
                <a:cubicBezTo>
                  <a:pt x="132" y="107"/>
                  <a:pt x="124" y="99"/>
                  <a:pt x="123" y="103"/>
                </a:cubicBezTo>
                <a:cubicBezTo>
                  <a:pt x="123" y="106"/>
                  <a:pt x="110" y="101"/>
                  <a:pt x="106" y="99"/>
                </a:cubicBezTo>
                <a:cubicBezTo>
                  <a:pt x="103" y="96"/>
                  <a:pt x="90" y="93"/>
                  <a:pt x="87" y="98"/>
                </a:cubicBezTo>
                <a:cubicBezTo>
                  <a:pt x="85" y="102"/>
                  <a:pt x="83" y="98"/>
                  <a:pt x="84" y="103"/>
                </a:cubicBezTo>
                <a:cubicBezTo>
                  <a:pt x="84" y="105"/>
                  <a:pt x="87" y="104"/>
                  <a:pt x="90" y="104"/>
                </a:cubicBezTo>
                <a:cubicBezTo>
                  <a:pt x="92" y="104"/>
                  <a:pt x="91" y="108"/>
                  <a:pt x="94" y="108"/>
                </a:cubicBezTo>
                <a:cubicBezTo>
                  <a:pt x="97" y="109"/>
                  <a:pt x="107" y="112"/>
                  <a:pt x="108" y="110"/>
                </a:cubicBezTo>
                <a:cubicBezTo>
                  <a:pt x="109" y="107"/>
                  <a:pt x="119" y="110"/>
                  <a:pt x="123" y="113"/>
                </a:cubicBezTo>
                <a:cubicBezTo>
                  <a:pt x="128" y="117"/>
                  <a:pt x="139" y="117"/>
                  <a:pt x="143" y="117"/>
                </a:cubicBezTo>
                <a:cubicBezTo>
                  <a:pt x="148" y="116"/>
                  <a:pt x="152" y="119"/>
                  <a:pt x="154" y="117"/>
                </a:cubicBezTo>
                <a:cubicBezTo>
                  <a:pt x="156" y="115"/>
                  <a:pt x="159" y="121"/>
                  <a:pt x="164" y="117"/>
                </a:cubicBezTo>
                <a:cubicBezTo>
                  <a:pt x="168" y="114"/>
                  <a:pt x="156" y="115"/>
                  <a:pt x="155" y="112"/>
                </a:cubicBezTo>
                <a:close/>
                <a:moveTo>
                  <a:pt x="343" y="61"/>
                </a:moveTo>
                <a:cubicBezTo>
                  <a:pt x="339" y="61"/>
                  <a:pt x="339" y="67"/>
                  <a:pt x="335" y="67"/>
                </a:cubicBezTo>
                <a:cubicBezTo>
                  <a:pt x="332" y="67"/>
                  <a:pt x="328" y="73"/>
                  <a:pt x="322" y="75"/>
                </a:cubicBezTo>
                <a:cubicBezTo>
                  <a:pt x="317" y="77"/>
                  <a:pt x="316" y="59"/>
                  <a:pt x="314" y="55"/>
                </a:cubicBezTo>
                <a:cubicBezTo>
                  <a:pt x="311" y="52"/>
                  <a:pt x="297" y="49"/>
                  <a:pt x="295" y="53"/>
                </a:cubicBezTo>
                <a:cubicBezTo>
                  <a:pt x="294" y="57"/>
                  <a:pt x="289" y="55"/>
                  <a:pt x="289" y="58"/>
                </a:cubicBezTo>
                <a:cubicBezTo>
                  <a:pt x="288" y="61"/>
                  <a:pt x="290" y="60"/>
                  <a:pt x="293" y="60"/>
                </a:cubicBezTo>
                <a:cubicBezTo>
                  <a:pt x="296" y="60"/>
                  <a:pt x="296" y="63"/>
                  <a:pt x="297" y="66"/>
                </a:cubicBezTo>
                <a:cubicBezTo>
                  <a:pt x="299" y="69"/>
                  <a:pt x="307" y="67"/>
                  <a:pt x="310" y="66"/>
                </a:cubicBezTo>
                <a:cubicBezTo>
                  <a:pt x="313" y="66"/>
                  <a:pt x="314" y="70"/>
                  <a:pt x="310" y="69"/>
                </a:cubicBezTo>
                <a:cubicBezTo>
                  <a:pt x="305" y="67"/>
                  <a:pt x="305" y="71"/>
                  <a:pt x="303" y="70"/>
                </a:cubicBezTo>
                <a:cubicBezTo>
                  <a:pt x="300" y="69"/>
                  <a:pt x="296" y="70"/>
                  <a:pt x="298" y="71"/>
                </a:cubicBezTo>
                <a:cubicBezTo>
                  <a:pt x="300" y="73"/>
                  <a:pt x="303" y="75"/>
                  <a:pt x="303" y="78"/>
                </a:cubicBezTo>
                <a:cubicBezTo>
                  <a:pt x="303" y="82"/>
                  <a:pt x="308" y="81"/>
                  <a:pt x="308" y="78"/>
                </a:cubicBezTo>
                <a:cubicBezTo>
                  <a:pt x="308" y="75"/>
                  <a:pt x="311" y="79"/>
                  <a:pt x="317" y="81"/>
                </a:cubicBezTo>
                <a:cubicBezTo>
                  <a:pt x="322" y="82"/>
                  <a:pt x="318" y="84"/>
                  <a:pt x="324" y="85"/>
                </a:cubicBezTo>
                <a:cubicBezTo>
                  <a:pt x="329" y="85"/>
                  <a:pt x="342" y="89"/>
                  <a:pt x="346" y="92"/>
                </a:cubicBezTo>
                <a:cubicBezTo>
                  <a:pt x="351" y="96"/>
                  <a:pt x="348" y="98"/>
                  <a:pt x="351" y="102"/>
                </a:cubicBezTo>
                <a:cubicBezTo>
                  <a:pt x="354" y="105"/>
                  <a:pt x="355" y="109"/>
                  <a:pt x="351" y="109"/>
                </a:cubicBezTo>
                <a:cubicBezTo>
                  <a:pt x="346" y="109"/>
                  <a:pt x="342" y="113"/>
                  <a:pt x="343" y="115"/>
                </a:cubicBezTo>
                <a:cubicBezTo>
                  <a:pt x="344" y="117"/>
                  <a:pt x="358" y="114"/>
                  <a:pt x="362" y="114"/>
                </a:cubicBezTo>
                <a:cubicBezTo>
                  <a:pt x="364" y="114"/>
                  <a:pt x="366" y="118"/>
                  <a:pt x="370" y="121"/>
                </a:cubicBezTo>
                <a:cubicBezTo>
                  <a:pt x="370" y="70"/>
                  <a:pt x="370" y="70"/>
                  <a:pt x="370" y="70"/>
                </a:cubicBezTo>
                <a:cubicBezTo>
                  <a:pt x="360" y="67"/>
                  <a:pt x="346" y="60"/>
                  <a:pt x="343" y="61"/>
                </a:cubicBezTo>
                <a:close/>
                <a:moveTo>
                  <a:pt x="240" y="121"/>
                </a:moveTo>
                <a:cubicBezTo>
                  <a:pt x="239" y="121"/>
                  <a:pt x="238" y="122"/>
                  <a:pt x="237" y="122"/>
                </a:cubicBezTo>
                <a:cubicBezTo>
                  <a:pt x="237" y="123"/>
                  <a:pt x="236" y="124"/>
                  <a:pt x="236" y="124"/>
                </a:cubicBezTo>
                <a:cubicBezTo>
                  <a:pt x="235" y="125"/>
                  <a:pt x="234" y="124"/>
                  <a:pt x="233" y="123"/>
                </a:cubicBezTo>
                <a:cubicBezTo>
                  <a:pt x="229" y="125"/>
                  <a:pt x="226" y="130"/>
                  <a:pt x="229" y="132"/>
                </a:cubicBezTo>
                <a:cubicBezTo>
                  <a:pt x="232" y="133"/>
                  <a:pt x="237" y="129"/>
                  <a:pt x="239" y="126"/>
                </a:cubicBezTo>
                <a:cubicBezTo>
                  <a:pt x="240" y="126"/>
                  <a:pt x="240" y="125"/>
                  <a:pt x="241" y="125"/>
                </a:cubicBezTo>
                <a:cubicBezTo>
                  <a:pt x="241" y="124"/>
                  <a:pt x="241" y="124"/>
                  <a:pt x="241" y="124"/>
                </a:cubicBezTo>
                <a:cubicBezTo>
                  <a:pt x="242" y="124"/>
                  <a:pt x="242" y="124"/>
                  <a:pt x="242" y="123"/>
                </a:cubicBezTo>
                <a:cubicBezTo>
                  <a:pt x="241" y="122"/>
                  <a:pt x="240" y="121"/>
                  <a:pt x="240" y="121"/>
                </a:cubicBezTo>
                <a:close/>
                <a:moveTo>
                  <a:pt x="174" y="60"/>
                </a:moveTo>
                <a:cubicBezTo>
                  <a:pt x="178" y="57"/>
                  <a:pt x="179" y="52"/>
                  <a:pt x="178" y="47"/>
                </a:cubicBezTo>
                <a:cubicBezTo>
                  <a:pt x="178" y="42"/>
                  <a:pt x="189" y="42"/>
                  <a:pt x="190" y="40"/>
                </a:cubicBezTo>
                <a:cubicBezTo>
                  <a:pt x="192" y="38"/>
                  <a:pt x="188" y="35"/>
                  <a:pt x="185" y="34"/>
                </a:cubicBezTo>
                <a:cubicBezTo>
                  <a:pt x="182" y="32"/>
                  <a:pt x="184" y="29"/>
                  <a:pt x="182" y="27"/>
                </a:cubicBezTo>
                <a:cubicBezTo>
                  <a:pt x="180" y="26"/>
                  <a:pt x="177" y="21"/>
                  <a:pt x="180" y="20"/>
                </a:cubicBezTo>
                <a:cubicBezTo>
                  <a:pt x="183" y="20"/>
                  <a:pt x="178" y="16"/>
                  <a:pt x="180" y="14"/>
                </a:cubicBezTo>
                <a:cubicBezTo>
                  <a:pt x="181" y="14"/>
                  <a:pt x="181" y="14"/>
                  <a:pt x="181" y="14"/>
                </a:cubicBezTo>
                <a:cubicBezTo>
                  <a:pt x="180" y="13"/>
                  <a:pt x="178" y="12"/>
                  <a:pt x="178" y="12"/>
                </a:cubicBezTo>
                <a:cubicBezTo>
                  <a:pt x="174" y="12"/>
                  <a:pt x="165" y="12"/>
                  <a:pt x="165" y="18"/>
                </a:cubicBezTo>
                <a:cubicBezTo>
                  <a:pt x="166" y="24"/>
                  <a:pt x="160" y="22"/>
                  <a:pt x="160" y="25"/>
                </a:cubicBezTo>
                <a:cubicBezTo>
                  <a:pt x="161" y="28"/>
                  <a:pt x="158" y="28"/>
                  <a:pt x="158" y="32"/>
                </a:cubicBezTo>
                <a:cubicBezTo>
                  <a:pt x="159" y="37"/>
                  <a:pt x="156" y="35"/>
                  <a:pt x="151" y="37"/>
                </a:cubicBezTo>
                <a:cubicBezTo>
                  <a:pt x="146" y="40"/>
                  <a:pt x="148" y="36"/>
                  <a:pt x="143" y="36"/>
                </a:cubicBezTo>
                <a:cubicBezTo>
                  <a:pt x="139" y="36"/>
                  <a:pt x="138" y="38"/>
                  <a:pt x="135" y="39"/>
                </a:cubicBezTo>
                <a:cubicBezTo>
                  <a:pt x="132" y="40"/>
                  <a:pt x="127" y="39"/>
                  <a:pt x="125" y="40"/>
                </a:cubicBezTo>
                <a:cubicBezTo>
                  <a:pt x="123" y="41"/>
                  <a:pt x="120" y="37"/>
                  <a:pt x="118" y="37"/>
                </a:cubicBezTo>
                <a:cubicBezTo>
                  <a:pt x="117" y="37"/>
                  <a:pt x="116" y="34"/>
                  <a:pt x="116" y="32"/>
                </a:cubicBezTo>
                <a:cubicBezTo>
                  <a:pt x="115" y="32"/>
                  <a:pt x="115" y="31"/>
                  <a:pt x="115" y="32"/>
                </a:cubicBezTo>
                <a:cubicBezTo>
                  <a:pt x="112" y="32"/>
                  <a:pt x="107" y="40"/>
                  <a:pt x="110" y="43"/>
                </a:cubicBezTo>
                <a:cubicBezTo>
                  <a:pt x="113" y="46"/>
                  <a:pt x="112" y="51"/>
                  <a:pt x="114" y="54"/>
                </a:cubicBezTo>
                <a:cubicBezTo>
                  <a:pt x="115" y="56"/>
                  <a:pt x="121" y="57"/>
                  <a:pt x="121" y="62"/>
                </a:cubicBezTo>
                <a:cubicBezTo>
                  <a:pt x="121" y="67"/>
                  <a:pt x="125" y="75"/>
                  <a:pt x="128" y="73"/>
                </a:cubicBezTo>
                <a:cubicBezTo>
                  <a:pt x="131" y="71"/>
                  <a:pt x="134" y="74"/>
                  <a:pt x="135" y="76"/>
                </a:cubicBezTo>
                <a:cubicBezTo>
                  <a:pt x="136" y="78"/>
                  <a:pt x="143" y="74"/>
                  <a:pt x="145" y="75"/>
                </a:cubicBezTo>
                <a:cubicBezTo>
                  <a:pt x="148" y="75"/>
                  <a:pt x="155" y="76"/>
                  <a:pt x="156" y="79"/>
                </a:cubicBezTo>
                <a:cubicBezTo>
                  <a:pt x="156" y="82"/>
                  <a:pt x="163" y="79"/>
                  <a:pt x="167" y="77"/>
                </a:cubicBezTo>
                <a:cubicBezTo>
                  <a:pt x="172" y="76"/>
                  <a:pt x="169" y="62"/>
                  <a:pt x="174" y="60"/>
                </a:cubicBezTo>
                <a:close/>
                <a:moveTo>
                  <a:pt x="191" y="126"/>
                </a:moveTo>
                <a:cubicBezTo>
                  <a:pt x="193" y="128"/>
                  <a:pt x="197" y="128"/>
                  <a:pt x="198" y="130"/>
                </a:cubicBezTo>
                <a:cubicBezTo>
                  <a:pt x="200" y="131"/>
                  <a:pt x="206" y="134"/>
                  <a:pt x="206" y="130"/>
                </a:cubicBezTo>
                <a:cubicBezTo>
                  <a:pt x="206" y="126"/>
                  <a:pt x="190" y="124"/>
                  <a:pt x="191" y="126"/>
                </a:cubicBezTo>
                <a:close/>
                <a:moveTo>
                  <a:pt x="179" y="115"/>
                </a:moveTo>
                <a:cubicBezTo>
                  <a:pt x="178" y="117"/>
                  <a:pt x="174" y="117"/>
                  <a:pt x="172" y="115"/>
                </a:cubicBezTo>
                <a:cubicBezTo>
                  <a:pt x="170" y="114"/>
                  <a:pt x="167" y="118"/>
                  <a:pt x="168" y="120"/>
                </a:cubicBezTo>
                <a:cubicBezTo>
                  <a:pt x="169" y="121"/>
                  <a:pt x="174" y="124"/>
                  <a:pt x="180" y="122"/>
                </a:cubicBezTo>
                <a:cubicBezTo>
                  <a:pt x="186" y="119"/>
                  <a:pt x="190" y="121"/>
                  <a:pt x="191" y="118"/>
                </a:cubicBezTo>
                <a:cubicBezTo>
                  <a:pt x="193" y="115"/>
                  <a:pt x="180" y="112"/>
                  <a:pt x="179" y="115"/>
                </a:cubicBezTo>
                <a:close/>
              </a:path>
            </a:pathLst>
          </a:custGeom>
          <a:solidFill>
            <a:srgbClr val="8578D4"/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5" name="Freeform 178">
            <a:extLst>
              <a:ext uri="{FF2B5EF4-FFF2-40B4-BE49-F238E27FC236}">
                <a16:creationId xmlns:a16="http://schemas.microsoft.com/office/drawing/2014/main" id="{93022700-8193-4D99-B077-B0504FC5F126}"/>
              </a:ext>
            </a:extLst>
          </p:cNvPr>
          <p:cNvSpPr>
            <a:spLocks noEditPoints="1"/>
          </p:cNvSpPr>
          <p:nvPr/>
        </p:nvSpPr>
        <p:spPr bwMode="auto">
          <a:xfrm>
            <a:off x="8368900" y="4834927"/>
            <a:ext cx="68437" cy="26960"/>
          </a:xfrm>
          <a:custGeom>
            <a:avLst/>
            <a:gdLst>
              <a:gd name="T0" fmla="*/ 3 w 27"/>
              <a:gd name="T1" fmla="*/ 8 h 11"/>
              <a:gd name="T2" fmla="*/ 0 w 27"/>
              <a:gd name="T3" fmla="*/ 9 h 11"/>
              <a:gd name="T4" fmla="*/ 3 w 27"/>
              <a:gd name="T5" fmla="*/ 10 h 11"/>
              <a:gd name="T6" fmla="*/ 4 w 27"/>
              <a:gd name="T7" fmla="*/ 8 h 11"/>
              <a:gd name="T8" fmla="*/ 3 w 27"/>
              <a:gd name="T9" fmla="*/ 8 h 11"/>
              <a:gd name="T10" fmla="*/ 3 w 27"/>
              <a:gd name="T11" fmla="*/ 8 h 11"/>
              <a:gd name="T12" fmla="*/ 14 w 27"/>
              <a:gd name="T13" fmla="*/ 2 h 11"/>
              <a:gd name="T14" fmla="*/ 7 w 27"/>
              <a:gd name="T15" fmla="*/ 6 h 11"/>
              <a:gd name="T16" fmla="*/ 7 w 27"/>
              <a:gd name="T17" fmla="*/ 7 h 11"/>
              <a:gd name="T18" fmla="*/ 9 w 27"/>
              <a:gd name="T19" fmla="*/ 9 h 11"/>
              <a:gd name="T20" fmla="*/ 26 w 27"/>
              <a:gd name="T21" fmla="*/ 2 h 11"/>
              <a:gd name="T22" fmla="*/ 14 w 27"/>
              <a:gd name="T23" fmla="*/ 2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" h="11">
                <a:moveTo>
                  <a:pt x="3" y="8"/>
                </a:moveTo>
                <a:cubicBezTo>
                  <a:pt x="2" y="8"/>
                  <a:pt x="1" y="8"/>
                  <a:pt x="0" y="9"/>
                </a:cubicBezTo>
                <a:cubicBezTo>
                  <a:pt x="1" y="10"/>
                  <a:pt x="2" y="11"/>
                  <a:pt x="3" y="10"/>
                </a:cubicBezTo>
                <a:cubicBezTo>
                  <a:pt x="3" y="10"/>
                  <a:pt x="4" y="9"/>
                  <a:pt x="4" y="8"/>
                </a:cubicBezTo>
                <a:cubicBezTo>
                  <a:pt x="4" y="8"/>
                  <a:pt x="3" y="8"/>
                  <a:pt x="3" y="8"/>
                </a:cubicBezTo>
                <a:cubicBezTo>
                  <a:pt x="3" y="8"/>
                  <a:pt x="3" y="8"/>
                  <a:pt x="3" y="8"/>
                </a:cubicBezTo>
                <a:close/>
                <a:moveTo>
                  <a:pt x="14" y="2"/>
                </a:moveTo>
                <a:cubicBezTo>
                  <a:pt x="11" y="2"/>
                  <a:pt x="10" y="4"/>
                  <a:pt x="7" y="6"/>
                </a:cubicBezTo>
                <a:cubicBezTo>
                  <a:pt x="7" y="6"/>
                  <a:pt x="7" y="7"/>
                  <a:pt x="7" y="7"/>
                </a:cubicBezTo>
                <a:cubicBezTo>
                  <a:pt x="7" y="7"/>
                  <a:pt x="8" y="8"/>
                  <a:pt x="9" y="9"/>
                </a:cubicBezTo>
                <a:cubicBezTo>
                  <a:pt x="14" y="7"/>
                  <a:pt x="25" y="3"/>
                  <a:pt x="26" y="2"/>
                </a:cubicBezTo>
                <a:cubicBezTo>
                  <a:pt x="27" y="0"/>
                  <a:pt x="19" y="2"/>
                  <a:pt x="14" y="2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Freeform 179">
            <a:extLst>
              <a:ext uri="{FF2B5EF4-FFF2-40B4-BE49-F238E27FC236}">
                <a16:creationId xmlns:a16="http://schemas.microsoft.com/office/drawing/2014/main" id="{7287A0F9-06CD-4E7E-BFB2-A7A7A5FE09BA}"/>
              </a:ext>
            </a:extLst>
          </p:cNvPr>
          <p:cNvSpPr>
            <a:spLocks noEditPoints="1"/>
          </p:cNvSpPr>
          <p:nvPr/>
        </p:nvSpPr>
        <p:spPr bwMode="auto">
          <a:xfrm>
            <a:off x="6008899" y="3623820"/>
            <a:ext cx="234342" cy="255080"/>
          </a:xfrm>
          <a:custGeom>
            <a:avLst/>
            <a:gdLst>
              <a:gd name="T0" fmla="*/ 65 w 93"/>
              <a:gd name="T1" fmla="*/ 88 h 101"/>
              <a:gd name="T2" fmla="*/ 55 w 93"/>
              <a:gd name="T3" fmla="*/ 88 h 101"/>
              <a:gd name="T4" fmla="*/ 48 w 93"/>
              <a:gd name="T5" fmla="*/ 91 h 101"/>
              <a:gd name="T6" fmla="*/ 56 w 93"/>
              <a:gd name="T7" fmla="*/ 96 h 101"/>
              <a:gd name="T8" fmla="*/ 66 w 93"/>
              <a:gd name="T9" fmla="*/ 101 h 101"/>
              <a:gd name="T10" fmla="*/ 68 w 93"/>
              <a:gd name="T11" fmla="*/ 96 h 101"/>
              <a:gd name="T12" fmla="*/ 71 w 93"/>
              <a:gd name="T13" fmla="*/ 88 h 101"/>
              <a:gd name="T14" fmla="*/ 65 w 93"/>
              <a:gd name="T15" fmla="*/ 88 h 101"/>
              <a:gd name="T16" fmla="*/ 19 w 93"/>
              <a:gd name="T17" fmla="*/ 61 h 101"/>
              <a:gd name="T18" fmla="*/ 13 w 93"/>
              <a:gd name="T19" fmla="*/ 62 h 101"/>
              <a:gd name="T20" fmla="*/ 16 w 93"/>
              <a:gd name="T21" fmla="*/ 73 h 101"/>
              <a:gd name="T22" fmla="*/ 19 w 93"/>
              <a:gd name="T23" fmla="*/ 80 h 101"/>
              <a:gd name="T24" fmla="*/ 25 w 93"/>
              <a:gd name="T25" fmla="*/ 77 h 101"/>
              <a:gd name="T26" fmla="*/ 26 w 93"/>
              <a:gd name="T27" fmla="*/ 64 h 101"/>
              <a:gd name="T28" fmla="*/ 19 w 93"/>
              <a:gd name="T29" fmla="*/ 61 h 101"/>
              <a:gd name="T30" fmla="*/ 77 w 93"/>
              <a:gd name="T31" fmla="*/ 57 h 101"/>
              <a:gd name="T32" fmla="*/ 71 w 93"/>
              <a:gd name="T33" fmla="*/ 52 h 101"/>
              <a:gd name="T34" fmla="*/ 58 w 93"/>
              <a:gd name="T35" fmla="*/ 39 h 101"/>
              <a:gd name="T36" fmla="*/ 47 w 93"/>
              <a:gd name="T37" fmla="*/ 28 h 101"/>
              <a:gd name="T38" fmla="*/ 47 w 93"/>
              <a:gd name="T39" fmla="*/ 20 h 101"/>
              <a:gd name="T40" fmla="*/ 51 w 93"/>
              <a:gd name="T41" fmla="*/ 15 h 101"/>
              <a:gd name="T42" fmla="*/ 51 w 93"/>
              <a:gd name="T43" fmla="*/ 5 h 101"/>
              <a:gd name="T44" fmla="*/ 47 w 93"/>
              <a:gd name="T45" fmla="*/ 4 h 101"/>
              <a:gd name="T46" fmla="*/ 46 w 93"/>
              <a:gd name="T47" fmla="*/ 0 h 101"/>
              <a:gd name="T48" fmla="*/ 39 w 93"/>
              <a:gd name="T49" fmla="*/ 1 h 101"/>
              <a:gd name="T50" fmla="*/ 34 w 93"/>
              <a:gd name="T51" fmla="*/ 3 h 101"/>
              <a:gd name="T52" fmla="*/ 33 w 93"/>
              <a:gd name="T53" fmla="*/ 2 h 101"/>
              <a:gd name="T54" fmla="*/ 32 w 93"/>
              <a:gd name="T55" fmla="*/ 4 h 101"/>
              <a:gd name="T56" fmla="*/ 30 w 93"/>
              <a:gd name="T57" fmla="*/ 6 h 101"/>
              <a:gd name="T58" fmla="*/ 28 w 93"/>
              <a:gd name="T59" fmla="*/ 7 h 101"/>
              <a:gd name="T60" fmla="*/ 24 w 93"/>
              <a:gd name="T61" fmla="*/ 8 h 101"/>
              <a:gd name="T62" fmla="*/ 21 w 93"/>
              <a:gd name="T63" fmla="*/ 9 h 101"/>
              <a:gd name="T64" fmla="*/ 19 w 93"/>
              <a:gd name="T65" fmla="*/ 12 h 101"/>
              <a:gd name="T66" fmla="*/ 15 w 93"/>
              <a:gd name="T67" fmla="*/ 7 h 101"/>
              <a:gd name="T68" fmla="*/ 11 w 93"/>
              <a:gd name="T69" fmla="*/ 12 h 101"/>
              <a:gd name="T70" fmla="*/ 4 w 93"/>
              <a:gd name="T71" fmla="*/ 13 h 101"/>
              <a:gd name="T72" fmla="*/ 5 w 93"/>
              <a:gd name="T73" fmla="*/ 17 h 101"/>
              <a:gd name="T74" fmla="*/ 3 w 93"/>
              <a:gd name="T75" fmla="*/ 20 h 101"/>
              <a:gd name="T76" fmla="*/ 1 w 93"/>
              <a:gd name="T77" fmla="*/ 22 h 101"/>
              <a:gd name="T78" fmla="*/ 4 w 93"/>
              <a:gd name="T79" fmla="*/ 26 h 101"/>
              <a:gd name="T80" fmla="*/ 6 w 93"/>
              <a:gd name="T81" fmla="*/ 30 h 101"/>
              <a:gd name="T82" fmla="*/ 9 w 93"/>
              <a:gd name="T83" fmla="*/ 31 h 101"/>
              <a:gd name="T84" fmla="*/ 8 w 93"/>
              <a:gd name="T85" fmla="*/ 34 h 101"/>
              <a:gd name="T86" fmla="*/ 12 w 93"/>
              <a:gd name="T87" fmla="*/ 33 h 101"/>
              <a:gd name="T88" fmla="*/ 18 w 93"/>
              <a:gd name="T89" fmla="*/ 28 h 101"/>
              <a:gd name="T90" fmla="*/ 29 w 93"/>
              <a:gd name="T91" fmla="*/ 33 h 101"/>
              <a:gd name="T92" fmla="*/ 32 w 93"/>
              <a:gd name="T93" fmla="*/ 37 h 101"/>
              <a:gd name="T94" fmla="*/ 39 w 93"/>
              <a:gd name="T95" fmla="*/ 47 h 101"/>
              <a:gd name="T96" fmla="*/ 50 w 93"/>
              <a:gd name="T97" fmla="*/ 57 h 101"/>
              <a:gd name="T98" fmla="*/ 58 w 93"/>
              <a:gd name="T99" fmla="*/ 60 h 101"/>
              <a:gd name="T100" fmla="*/ 65 w 93"/>
              <a:gd name="T101" fmla="*/ 65 h 101"/>
              <a:gd name="T102" fmla="*/ 71 w 93"/>
              <a:gd name="T103" fmla="*/ 69 h 101"/>
              <a:gd name="T104" fmla="*/ 73 w 93"/>
              <a:gd name="T105" fmla="*/ 74 h 101"/>
              <a:gd name="T106" fmla="*/ 74 w 93"/>
              <a:gd name="T107" fmla="*/ 83 h 101"/>
              <a:gd name="T108" fmla="*/ 74 w 93"/>
              <a:gd name="T109" fmla="*/ 89 h 101"/>
              <a:gd name="T110" fmla="*/ 78 w 93"/>
              <a:gd name="T111" fmla="*/ 82 h 101"/>
              <a:gd name="T112" fmla="*/ 83 w 93"/>
              <a:gd name="T113" fmla="*/ 78 h 101"/>
              <a:gd name="T114" fmla="*/ 79 w 93"/>
              <a:gd name="T115" fmla="*/ 71 h 101"/>
              <a:gd name="T116" fmla="*/ 87 w 93"/>
              <a:gd name="T117" fmla="*/ 68 h 101"/>
              <a:gd name="T118" fmla="*/ 93 w 93"/>
              <a:gd name="T119" fmla="*/ 68 h 101"/>
              <a:gd name="T120" fmla="*/ 77 w 93"/>
              <a:gd name="T121" fmla="*/ 57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3" h="101">
                <a:moveTo>
                  <a:pt x="65" y="88"/>
                </a:moveTo>
                <a:cubicBezTo>
                  <a:pt x="60" y="89"/>
                  <a:pt x="58" y="89"/>
                  <a:pt x="55" y="88"/>
                </a:cubicBezTo>
                <a:cubicBezTo>
                  <a:pt x="52" y="86"/>
                  <a:pt x="47" y="89"/>
                  <a:pt x="48" y="91"/>
                </a:cubicBezTo>
                <a:cubicBezTo>
                  <a:pt x="49" y="92"/>
                  <a:pt x="50" y="94"/>
                  <a:pt x="56" y="96"/>
                </a:cubicBezTo>
                <a:cubicBezTo>
                  <a:pt x="62" y="97"/>
                  <a:pt x="63" y="101"/>
                  <a:pt x="66" y="101"/>
                </a:cubicBezTo>
                <a:cubicBezTo>
                  <a:pt x="68" y="101"/>
                  <a:pt x="68" y="99"/>
                  <a:pt x="68" y="96"/>
                </a:cubicBezTo>
                <a:cubicBezTo>
                  <a:pt x="67" y="93"/>
                  <a:pt x="71" y="89"/>
                  <a:pt x="71" y="88"/>
                </a:cubicBezTo>
                <a:cubicBezTo>
                  <a:pt x="71" y="88"/>
                  <a:pt x="69" y="87"/>
                  <a:pt x="65" y="88"/>
                </a:cubicBezTo>
                <a:close/>
                <a:moveTo>
                  <a:pt x="19" y="61"/>
                </a:moveTo>
                <a:cubicBezTo>
                  <a:pt x="16" y="63"/>
                  <a:pt x="14" y="60"/>
                  <a:pt x="13" y="62"/>
                </a:cubicBezTo>
                <a:cubicBezTo>
                  <a:pt x="11" y="65"/>
                  <a:pt x="17" y="68"/>
                  <a:pt x="16" y="73"/>
                </a:cubicBezTo>
                <a:cubicBezTo>
                  <a:pt x="15" y="77"/>
                  <a:pt x="16" y="83"/>
                  <a:pt x="19" y="80"/>
                </a:cubicBezTo>
                <a:cubicBezTo>
                  <a:pt x="22" y="78"/>
                  <a:pt x="23" y="79"/>
                  <a:pt x="25" y="77"/>
                </a:cubicBezTo>
                <a:cubicBezTo>
                  <a:pt x="26" y="75"/>
                  <a:pt x="25" y="67"/>
                  <a:pt x="26" y="64"/>
                </a:cubicBezTo>
                <a:cubicBezTo>
                  <a:pt x="27" y="60"/>
                  <a:pt x="21" y="59"/>
                  <a:pt x="19" y="61"/>
                </a:cubicBezTo>
                <a:close/>
                <a:moveTo>
                  <a:pt x="77" y="57"/>
                </a:moveTo>
                <a:cubicBezTo>
                  <a:pt x="74" y="55"/>
                  <a:pt x="76" y="52"/>
                  <a:pt x="71" y="52"/>
                </a:cubicBezTo>
                <a:cubicBezTo>
                  <a:pt x="66" y="53"/>
                  <a:pt x="60" y="46"/>
                  <a:pt x="58" y="39"/>
                </a:cubicBezTo>
                <a:cubicBezTo>
                  <a:pt x="57" y="32"/>
                  <a:pt x="49" y="32"/>
                  <a:pt x="47" y="28"/>
                </a:cubicBezTo>
                <a:cubicBezTo>
                  <a:pt x="45" y="24"/>
                  <a:pt x="49" y="23"/>
                  <a:pt x="47" y="20"/>
                </a:cubicBezTo>
                <a:cubicBezTo>
                  <a:pt x="46" y="18"/>
                  <a:pt x="48" y="16"/>
                  <a:pt x="51" y="15"/>
                </a:cubicBezTo>
                <a:cubicBezTo>
                  <a:pt x="51" y="11"/>
                  <a:pt x="51" y="7"/>
                  <a:pt x="51" y="5"/>
                </a:cubicBezTo>
                <a:cubicBezTo>
                  <a:pt x="49" y="4"/>
                  <a:pt x="48" y="4"/>
                  <a:pt x="47" y="4"/>
                </a:cubicBezTo>
                <a:cubicBezTo>
                  <a:pt x="46" y="3"/>
                  <a:pt x="46" y="0"/>
                  <a:pt x="46" y="0"/>
                </a:cubicBezTo>
                <a:cubicBezTo>
                  <a:pt x="45" y="0"/>
                  <a:pt x="40" y="0"/>
                  <a:pt x="39" y="1"/>
                </a:cubicBezTo>
                <a:cubicBezTo>
                  <a:pt x="38" y="2"/>
                  <a:pt x="36" y="4"/>
                  <a:pt x="34" y="3"/>
                </a:cubicBezTo>
                <a:cubicBezTo>
                  <a:pt x="34" y="3"/>
                  <a:pt x="33" y="2"/>
                  <a:pt x="33" y="2"/>
                </a:cubicBezTo>
                <a:cubicBezTo>
                  <a:pt x="32" y="4"/>
                  <a:pt x="32" y="4"/>
                  <a:pt x="32" y="4"/>
                </a:cubicBezTo>
                <a:cubicBezTo>
                  <a:pt x="32" y="4"/>
                  <a:pt x="31" y="6"/>
                  <a:pt x="30" y="6"/>
                </a:cubicBezTo>
                <a:cubicBezTo>
                  <a:pt x="29" y="6"/>
                  <a:pt x="28" y="5"/>
                  <a:pt x="28" y="7"/>
                </a:cubicBezTo>
                <a:cubicBezTo>
                  <a:pt x="28" y="8"/>
                  <a:pt x="25" y="8"/>
                  <a:pt x="24" y="8"/>
                </a:cubicBezTo>
                <a:cubicBezTo>
                  <a:pt x="23" y="7"/>
                  <a:pt x="21" y="8"/>
                  <a:pt x="21" y="9"/>
                </a:cubicBezTo>
                <a:cubicBezTo>
                  <a:pt x="21" y="11"/>
                  <a:pt x="21" y="14"/>
                  <a:pt x="19" y="12"/>
                </a:cubicBezTo>
                <a:cubicBezTo>
                  <a:pt x="17" y="10"/>
                  <a:pt x="15" y="6"/>
                  <a:pt x="15" y="7"/>
                </a:cubicBezTo>
                <a:cubicBezTo>
                  <a:pt x="14" y="7"/>
                  <a:pt x="12" y="12"/>
                  <a:pt x="11" y="12"/>
                </a:cubicBezTo>
                <a:cubicBezTo>
                  <a:pt x="10" y="12"/>
                  <a:pt x="6" y="13"/>
                  <a:pt x="4" y="13"/>
                </a:cubicBezTo>
                <a:cubicBezTo>
                  <a:pt x="3" y="15"/>
                  <a:pt x="4" y="16"/>
                  <a:pt x="5" y="17"/>
                </a:cubicBezTo>
                <a:cubicBezTo>
                  <a:pt x="6" y="17"/>
                  <a:pt x="4" y="19"/>
                  <a:pt x="3" y="20"/>
                </a:cubicBezTo>
                <a:cubicBezTo>
                  <a:pt x="2" y="20"/>
                  <a:pt x="0" y="20"/>
                  <a:pt x="1" y="22"/>
                </a:cubicBezTo>
                <a:cubicBezTo>
                  <a:pt x="3" y="24"/>
                  <a:pt x="5" y="24"/>
                  <a:pt x="4" y="26"/>
                </a:cubicBezTo>
                <a:cubicBezTo>
                  <a:pt x="3" y="28"/>
                  <a:pt x="4" y="30"/>
                  <a:pt x="6" y="30"/>
                </a:cubicBezTo>
                <a:cubicBezTo>
                  <a:pt x="7" y="30"/>
                  <a:pt x="10" y="30"/>
                  <a:pt x="9" y="31"/>
                </a:cubicBezTo>
                <a:cubicBezTo>
                  <a:pt x="9" y="32"/>
                  <a:pt x="9" y="33"/>
                  <a:pt x="8" y="34"/>
                </a:cubicBezTo>
                <a:cubicBezTo>
                  <a:pt x="10" y="33"/>
                  <a:pt x="11" y="33"/>
                  <a:pt x="12" y="33"/>
                </a:cubicBezTo>
                <a:cubicBezTo>
                  <a:pt x="15" y="31"/>
                  <a:pt x="14" y="29"/>
                  <a:pt x="18" y="28"/>
                </a:cubicBezTo>
                <a:cubicBezTo>
                  <a:pt x="22" y="27"/>
                  <a:pt x="28" y="30"/>
                  <a:pt x="29" y="33"/>
                </a:cubicBezTo>
                <a:cubicBezTo>
                  <a:pt x="31" y="35"/>
                  <a:pt x="31" y="35"/>
                  <a:pt x="32" y="37"/>
                </a:cubicBezTo>
                <a:cubicBezTo>
                  <a:pt x="32" y="39"/>
                  <a:pt x="34" y="43"/>
                  <a:pt x="39" y="47"/>
                </a:cubicBezTo>
                <a:cubicBezTo>
                  <a:pt x="45" y="51"/>
                  <a:pt x="47" y="55"/>
                  <a:pt x="50" y="57"/>
                </a:cubicBezTo>
                <a:cubicBezTo>
                  <a:pt x="53" y="58"/>
                  <a:pt x="56" y="58"/>
                  <a:pt x="58" y="60"/>
                </a:cubicBezTo>
                <a:cubicBezTo>
                  <a:pt x="60" y="62"/>
                  <a:pt x="62" y="63"/>
                  <a:pt x="65" y="65"/>
                </a:cubicBezTo>
                <a:cubicBezTo>
                  <a:pt x="68" y="66"/>
                  <a:pt x="68" y="69"/>
                  <a:pt x="71" y="69"/>
                </a:cubicBezTo>
                <a:cubicBezTo>
                  <a:pt x="73" y="70"/>
                  <a:pt x="72" y="72"/>
                  <a:pt x="73" y="74"/>
                </a:cubicBezTo>
                <a:cubicBezTo>
                  <a:pt x="75" y="76"/>
                  <a:pt x="75" y="80"/>
                  <a:pt x="74" y="83"/>
                </a:cubicBezTo>
                <a:cubicBezTo>
                  <a:pt x="72" y="85"/>
                  <a:pt x="73" y="89"/>
                  <a:pt x="74" y="89"/>
                </a:cubicBezTo>
                <a:cubicBezTo>
                  <a:pt x="75" y="89"/>
                  <a:pt x="78" y="85"/>
                  <a:pt x="78" y="82"/>
                </a:cubicBezTo>
                <a:cubicBezTo>
                  <a:pt x="78" y="80"/>
                  <a:pt x="81" y="80"/>
                  <a:pt x="83" y="78"/>
                </a:cubicBezTo>
                <a:cubicBezTo>
                  <a:pt x="85" y="75"/>
                  <a:pt x="80" y="75"/>
                  <a:pt x="79" y="71"/>
                </a:cubicBezTo>
                <a:cubicBezTo>
                  <a:pt x="78" y="68"/>
                  <a:pt x="83" y="65"/>
                  <a:pt x="87" y="68"/>
                </a:cubicBezTo>
                <a:cubicBezTo>
                  <a:pt x="91" y="71"/>
                  <a:pt x="93" y="72"/>
                  <a:pt x="93" y="68"/>
                </a:cubicBezTo>
                <a:cubicBezTo>
                  <a:pt x="93" y="64"/>
                  <a:pt x="80" y="59"/>
                  <a:pt x="77" y="5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7" name="Freeform 180">
            <a:extLst>
              <a:ext uri="{FF2B5EF4-FFF2-40B4-BE49-F238E27FC236}">
                <a16:creationId xmlns:a16="http://schemas.microsoft.com/office/drawing/2014/main" id="{AEE45763-DD96-4B80-AD19-C056A38BB3CB}"/>
              </a:ext>
            </a:extLst>
          </p:cNvPr>
          <p:cNvSpPr>
            <a:spLocks/>
          </p:cNvSpPr>
          <p:nvPr/>
        </p:nvSpPr>
        <p:spPr bwMode="auto">
          <a:xfrm>
            <a:off x="6243240" y="3717141"/>
            <a:ext cx="24886" cy="33181"/>
          </a:xfrm>
          <a:custGeom>
            <a:avLst/>
            <a:gdLst>
              <a:gd name="T0" fmla="*/ 3 w 10"/>
              <a:gd name="T1" fmla="*/ 0 h 13"/>
              <a:gd name="T2" fmla="*/ 0 w 10"/>
              <a:gd name="T3" fmla="*/ 6 h 13"/>
              <a:gd name="T4" fmla="*/ 0 w 10"/>
              <a:gd name="T5" fmla="*/ 9 h 13"/>
              <a:gd name="T6" fmla="*/ 6 w 10"/>
              <a:gd name="T7" fmla="*/ 13 h 13"/>
              <a:gd name="T8" fmla="*/ 6 w 10"/>
              <a:gd name="T9" fmla="*/ 13 h 13"/>
              <a:gd name="T10" fmla="*/ 10 w 10"/>
              <a:gd name="T11" fmla="*/ 8 h 13"/>
              <a:gd name="T12" fmla="*/ 3 w 10"/>
              <a:gd name="T13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3">
                <a:moveTo>
                  <a:pt x="3" y="0"/>
                </a:moveTo>
                <a:cubicBezTo>
                  <a:pt x="2" y="3"/>
                  <a:pt x="0" y="6"/>
                  <a:pt x="0" y="6"/>
                </a:cubicBezTo>
                <a:cubicBezTo>
                  <a:pt x="0" y="7"/>
                  <a:pt x="0" y="8"/>
                  <a:pt x="0" y="9"/>
                </a:cubicBezTo>
                <a:cubicBezTo>
                  <a:pt x="2" y="11"/>
                  <a:pt x="4" y="12"/>
                  <a:pt x="6" y="13"/>
                </a:cubicBezTo>
                <a:cubicBezTo>
                  <a:pt x="6" y="13"/>
                  <a:pt x="6" y="13"/>
                  <a:pt x="6" y="13"/>
                </a:cubicBezTo>
                <a:cubicBezTo>
                  <a:pt x="7" y="11"/>
                  <a:pt x="8" y="8"/>
                  <a:pt x="10" y="8"/>
                </a:cubicBezTo>
                <a:cubicBezTo>
                  <a:pt x="8" y="5"/>
                  <a:pt x="5" y="2"/>
                  <a:pt x="3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Freeform 181">
            <a:extLst>
              <a:ext uri="{FF2B5EF4-FFF2-40B4-BE49-F238E27FC236}">
                <a16:creationId xmlns:a16="http://schemas.microsoft.com/office/drawing/2014/main" id="{F14F306C-99FC-46BE-A299-9D37CE56EF12}"/>
              </a:ext>
            </a:extLst>
          </p:cNvPr>
          <p:cNvSpPr>
            <a:spLocks/>
          </p:cNvSpPr>
          <p:nvPr/>
        </p:nvSpPr>
        <p:spPr bwMode="auto">
          <a:xfrm>
            <a:off x="6247388" y="3646631"/>
            <a:ext cx="87100" cy="101618"/>
          </a:xfrm>
          <a:custGeom>
            <a:avLst/>
            <a:gdLst>
              <a:gd name="T0" fmla="*/ 30 w 34"/>
              <a:gd name="T1" fmla="*/ 27 h 40"/>
              <a:gd name="T2" fmla="*/ 30 w 34"/>
              <a:gd name="T3" fmla="*/ 21 h 40"/>
              <a:gd name="T4" fmla="*/ 30 w 34"/>
              <a:gd name="T5" fmla="*/ 17 h 40"/>
              <a:gd name="T6" fmla="*/ 21 w 34"/>
              <a:gd name="T7" fmla="*/ 14 h 40"/>
              <a:gd name="T8" fmla="*/ 20 w 34"/>
              <a:gd name="T9" fmla="*/ 9 h 40"/>
              <a:gd name="T10" fmla="*/ 17 w 34"/>
              <a:gd name="T11" fmla="*/ 6 h 40"/>
              <a:gd name="T12" fmla="*/ 14 w 34"/>
              <a:gd name="T13" fmla="*/ 2 h 40"/>
              <a:gd name="T14" fmla="*/ 14 w 34"/>
              <a:gd name="T15" fmla="*/ 1 h 40"/>
              <a:gd name="T16" fmla="*/ 12 w 34"/>
              <a:gd name="T17" fmla="*/ 1 h 40"/>
              <a:gd name="T18" fmla="*/ 9 w 34"/>
              <a:gd name="T19" fmla="*/ 0 h 40"/>
              <a:gd name="T20" fmla="*/ 0 w 34"/>
              <a:gd name="T21" fmla="*/ 2 h 40"/>
              <a:gd name="T22" fmla="*/ 2 w 34"/>
              <a:gd name="T23" fmla="*/ 7 h 40"/>
              <a:gd name="T24" fmla="*/ 5 w 34"/>
              <a:gd name="T25" fmla="*/ 13 h 40"/>
              <a:gd name="T26" fmla="*/ 4 w 34"/>
              <a:gd name="T27" fmla="*/ 25 h 40"/>
              <a:gd name="T28" fmla="*/ 1 w 34"/>
              <a:gd name="T29" fmla="*/ 28 h 40"/>
              <a:gd name="T30" fmla="*/ 8 w 34"/>
              <a:gd name="T31" fmla="*/ 36 h 40"/>
              <a:gd name="T32" fmla="*/ 8 w 34"/>
              <a:gd name="T33" fmla="*/ 36 h 40"/>
              <a:gd name="T34" fmla="*/ 15 w 34"/>
              <a:gd name="T35" fmla="*/ 40 h 40"/>
              <a:gd name="T36" fmla="*/ 29 w 34"/>
              <a:gd name="T37" fmla="*/ 37 h 40"/>
              <a:gd name="T38" fmla="*/ 29 w 34"/>
              <a:gd name="T39" fmla="*/ 35 h 40"/>
              <a:gd name="T40" fmla="*/ 32 w 34"/>
              <a:gd name="T41" fmla="*/ 32 h 40"/>
              <a:gd name="T42" fmla="*/ 30 w 34"/>
              <a:gd name="T43" fmla="*/ 2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34" h="40">
                <a:moveTo>
                  <a:pt x="30" y="27"/>
                </a:moveTo>
                <a:cubicBezTo>
                  <a:pt x="28" y="25"/>
                  <a:pt x="28" y="22"/>
                  <a:pt x="30" y="21"/>
                </a:cubicBezTo>
                <a:cubicBezTo>
                  <a:pt x="31" y="20"/>
                  <a:pt x="30" y="18"/>
                  <a:pt x="30" y="17"/>
                </a:cubicBezTo>
                <a:cubicBezTo>
                  <a:pt x="30" y="15"/>
                  <a:pt x="22" y="14"/>
                  <a:pt x="21" y="14"/>
                </a:cubicBezTo>
                <a:cubicBezTo>
                  <a:pt x="20" y="14"/>
                  <a:pt x="22" y="9"/>
                  <a:pt x="20" y="9"/>
                </a:cubicBezTo>
                <a:cubicBezTo>
                  <a:pt x="18" y="9"/>
                  <a:pt x="17" y="8"/>
                  <a:pt x="17" y="6"/>
                </a:cubicBezTo>
                <a:cubicBezTo>
                  <a:pt x="17" y="5"/>
                  <a:pt x="14" y="2"/>
                  <a:pt x="14" y="2"/>
                </a:cubicBezTo>
                <a:cubicBezTo>
                  <a:pt x="14" y="1"/>
                  <a:pt x="14" y="1"/>
                  <a:pt x="14" y="1"/>
                </a:cubicBezTo>
                <a:cubicBezTo>
                  <a:pt x="13" y="1"/>
                  <a:pt x="12" y="1"/>
                  <a:pt x="12" y="1"/>
                </a:cubicBezTo>
                <a:cubicBezTo>
                  <a:pt x="11" y="1"/>
                  <a:pt x="9" y="0"/>
                  <a:pt x="9" y="0"/>
                </a:cubicBezTo>
                <a:cubicBezTo>
                  <a:pt x="9" y="0"/>
                  <a:pt x="4" y="1"/>
                  <a:pt x="0" y="2"/>
                </a:cubicBezTo>
                <a:cubicBezTo>
                  <a:pt x="1" y="4"/>
                  <a:pt x="1" y="7"/>
                  <a:pt x="2" y="7"/>
                </a:cubicBezTo>
                <a:cubicBezTo>
                  <a:pt x="5" y="8"/>
                  <a:pt x="4" y="11"/>
                  <a:pt x="5" y="13"/>
                </a:cubicBezTo>
                <a:cubicBezTo>
                  <a:pt x="6" y="15"/>
                  <a:pt x="6" y="25"/>
                  <a:pt x="4" y="25"/>
                </a:cubicBezTo>
                <a:cubicBezTo>
                  <a:pt x="4" y="25"/>
                  <a:pt x="3" y="27"/>
                  <a:pt x="1" y="28"/>
                </a:cubicBezTo>
                <a:cubicBezTo>
                  <a:pt x="3" y="30"/>
                  <a:pt x="6" y="33"/>
                  <a:pt x="8" y="36"/>
                </a:cubicBezTo>
                <a:cubicBezTo>
                  <a:pt x="8" y="36"/>
                  <a:pt x="8" y="36"/>
                  <a:pt x="8" y="36"/>
                </a:cubicBezTo>
                <a:cubicBezTo>
                  <a:pt x="10" y="36"/>
                  <a:pt x="15" y="40"/>
                  <a:pt x="15" y="40"/>
                </a:cubicBezTo>
                <a:cubicBezTo>
                  <a:pt x="15" y="40"/>
                  <a:pt x="24" y="38"/>
                  <a:pt x="29" y="37"/>
                </a:cubicBezTo>
                <a:cubicBezTo>
                  <a:pt x="29" y="36"/>
                  <a:pt x="29" y="35"/>
                  <a:pt x="29" y="35"/>
                </a:cubicBezTo>
                <a:cubicBezTo>
                  <a:pt x="29" y="34"/>
                  <a:pt x="30" y="32"/>
                  <a:pt x="32" y="32"/>
                </a:cubicBezTo>
                <a:cubicBezTo>
                  <a:pt x="34" y="32"/>
                  <a:pt x="31" y="28"/>
                  <a:pt x="30" y="27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 w="1588" cap="flat">
            <a:noFill/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9" name="TextBox 178">
            <a:extLst>
              <a:ext uri="{FF2B5EF4-FFF2-40B4-BE49-F238E27FC236}">
                <a16:creationId xmlns:a16="http://schemas.microsoft.com/office/drawing/2014/main" id="{C490B705-F393-489A-AB1B-F86B4D1E6A89}"/>
              </a:ext>
            </a:extLst>
          </p:cNvPr>
          <p:cNvSpPr txBox="1"/>
          <p:nvPr/>
        </p:nvSpPr>
        <p:spPr>
          <a:xfrm>
            <a:off x="5174374" y="510771"/>
            <a:ext cx="1843262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World Map</a:t>
            </a:r>
          </a:p>
        </p:txBody>
      </p:sp>
      <p:sp>
        <p:nvSpPr>
          <p:cNvPr id="180" name="TextBox 179">
            <a:extLst>
              <a:ext uri="{FF2B5EF4-FFF2-40B4-BE49-F238E27FC236}">
                <a16:creationId xmlns:a16="http://schemas.microsoft.com/office/drawing/2014/main" id="{08D81DED-29FE-4E32-AAA2-9A7544156520}"/>
              </a:ext>
            </a:extLst>
          </p:cNvPr>
          <p:cNvSpPr txBox="1"/>
          <p:nvPr/>
        </p:nvSpPr>
        <p:spPr>
          <a:xfrm>
            <a:off x="2847108" y="1158646"/>
            <a:ext cx="649778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181" name="TextBox 180">
            <a:extLst>
              <a:ext uri="{FF2B5EF4-FFF2-40B4-BE49-F238E27FC236}">
                <a16:creationId xmlns:a16="http://schemas.microsoft.com/office/drawing/2014/main" id="{14AA500A-09D5-48B1-ADB0-C1C375EC4BFD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215786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2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2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2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2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2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4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25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2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2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6" dur="2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2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2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25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8" dur="2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25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4" dur="25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7" dur="25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0" dur="25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3" dur="2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6" dur="2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2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2" dur="2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5" dur="2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8" dur="2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1" dur="2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4" dur="2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7" dur="2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0" dur="2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25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25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2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25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25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8" dur="25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1" dur="25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4" dur="25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7" dur="25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0" dur="25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3" dur="25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25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9" dur="25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2" dur="25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5" dur="25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25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1" dur="25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4" dur="25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7" dur="25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0" dur="25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3" dur="25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25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25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2" dur="25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5" dur="25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8" dur="25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1" dur="25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4" dur="25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7" dur="25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0" dur="25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3" dur="25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25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9" dur="25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2" dur="25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5" dur="25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25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1" dur="25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4" dur="25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7" dur="25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0" dur="2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3" dur="25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6" dur="25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2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25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25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25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25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25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7" dur="25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25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3" dur="25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6" dur="25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9" dur="25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2" dur="2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5" dur="25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8" dur="25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1" dur="25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25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7" dur="25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0" dur="25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3" dur="25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6" dur="25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9" dur="25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2" dur="2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5" dur="2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8" dur="25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1" dur="25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4" dur="25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7" dur="25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0" dur="25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3" dur="2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6" dur="25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9" dur="25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2" dur="25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5" dur="25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8" dur="2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1" dur="2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4" dur="25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7" dur="25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0" dur="25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3" dur="25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6" dur="25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9" dur="25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2" dur="25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5" dur="25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8" dur="25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1" dur="25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4" dur="2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7" dur="25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0" dur="25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3" dur="25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6" dur="25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9" dur="25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2" dur="25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  <p:bldP spid="91" grpId="0" animBg="1"/>
      <p:bldP spid="92" grpId="0" animBg="1"/>
      <p:bldP spid="93" grpId="0" animBg="1"/>
      <p:bldP spid="94" grpId="0" animBg="1"/>
      <p:bldP spid="95" grpId="0" animBg="1"/>
      <p:bldP spid="96" grpId="0" animBg="1"/>
      <p:bldP spid="97" grpId="0" animBg="1"/>
      <p:bldP spid="98" grpId="0" animBg="1"/>
      <p:bldP spid="99" grpId="0" animBg="1"/>
      <p:bldP spid="100" grpId="0" animBg="1"/>
      <p:bldP spid="101" grpId="0" animBg="1"/>
      <p:bldP spid="102" grpId="0" animBg="1"/>
      <p:bldP spid="103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  <p:bldP spid="120" grpId="0" animBg="1"/>
      <p:bldP spid="121" grpId="0" animBg="1"/>
      <p:bldP spid="122" grpId="0" animBg="1"/>
      <p:bldP spid="123" grpId="0" animBg="1"/>
      <p:bldP spid="124" grpId="0" animBg="1"/>
      <p:bldP spid="125" grpId="0" animBg="1"/>
      <p:bldP spid="126" grpId="0" animBg="1"/>
      <p:bldP spid="127" grpId="0" animBg="1"/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2" grpId="0" animBg="1"/>
      <p:bldP spid="143" grpId="0" animBg="1"/>
      <p:bldP spid="144" grpId="0" animBg="1"/>
      <p:bldP spid="145" grpId="0" animBg="1"/>
      <p:bldP spid="146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 animBg="1"/>
      <p:bldP spid="161" grpId="0" animBg="1"/>
      <p:bldP spid="162" grpId="0" animBg="1"/>
      <p:bldP spid="163" grpId="0" animBg="1"/>
      <p:bldP spid="164" grpId="0" animBg="1"/>
      <p:bldP spid="165" grpId="0" animBg="1"/>
      <p:bldP spid="166" grpId="0" animBg="1"/>
      <p:bldP spid="167" grpId="0" animBg="1"/>
      <p:bldP spid="168" grpId="0" animBg="1"/>
      <p:bldP spid="169" grpId="0" animBg="1"/>
      <p:bldP spid="170" grpId="0" animBg="1"/>
      <p:bldP spid="171" grpId="0" animBg="1"/>
      <p:bldP spid="172" grpId="0" animBg="1"/>
      <p:bldP spid="173" grpId="0" animBg="1"/>
      <p:bldP spid="174" grpId="0" animBg="1"/>
      <p:bldP spid="175" grpId="0" animBg="1"/>
      <p:bldP spid="176" grpId="0" animBg="1"/>
      <p:bldP spid="177" grpId="0" animBg="1"/>
      <p:bldP spid="178" grpId="0" animBg="1"/>
      <p:bldP spid="179" grpId="0"/>
      <p:bldP spid="1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6CB3BB6-6D48-49F5-BE47-A0120465E26D}"/>
              </a:ext>
            </a:extLst>
          </p:cNvPr>
          <p:cNvSpPr txBox="1"/>
          <p:nvPr/>
        </p:nvSpPr>
        <p:spPr>
          <a:xfrm>
            <a:off x="1202573" y="4413702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Name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A34E69A-F822-41F6-980F-59CCC3F26DE4}"/>
              </a:ext>
            </a:extLst>
          </p:cNvPr>
          <p:cNvSpPr txBox="1"/>
          <p:nvPr/>
        </p:nvSpPr>
        <p:spPr>
          <a:xfrm>
            <a:off x="916462" y="4866284"/>
            <a:ext cx="2280950" cy="524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CADC4C-D470-414B-B419-1A1B70F61A00}"/>
              </a:ext>
            </a:extLst>
          </p:cNvPr>
          <p:cNvSpPr txBox="1"/>
          <p:nvPr/>
        </p:nvSpPr>
        <p:spPr>
          <a:xfrm>
            <a:off x="3895281" y="4413702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90" dirty="0">
                <a:solidFill>
                  <a:srgbClr val="FCBF16"/>
                </a:solidFill>
                <a:latin typeface="Vice City Sans" panose="02000000000000000000" pitchFamily="50" charset="0"/>
              </a:rPr>
              <a:t>Name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36D7278-15A4-444B-B5C9-5B872E2148D2}"/>
              </a:ext>
            </a:extLst>
          </p:cNvPr>
          <p:cNvSpPr txBox="1"/>
          <p:nvPr/>
        </p:nvSpPr>
        <p:spPr>
          <a:xfrm>
            <a:off x="3609170" y="4866284"/>
            <a:ext cx="2280950" cy="524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10152B-4BCB-48C1-84F8-C2DBF1A89626}"/>
              </a:ext>
            </a:extLst>
          </p:cNvPr>
          <p:cNvSpPr txBox="1"/>
          <p:nvPr/>
        </p:nvSpPr>
        <p:spPr>
          <a:xfrm>
            <a:off x="6587989" y="4413702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Name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AAB0E8-66CE-4C43-B6D2-13772468D5BD}"/>
              </a:ext>
            </a:extLst>
          </p:cNvPr>
          <p:cNvSpPr txBox="1"/>
          <p:nvPr/>
        </p:nvSpPr>
        <p:spPr>
          <a:xfrm>
            <a:off x="6301878" y="4866284"/>
            <a:ext cx="2280950" cy="524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Dolor sit </a:t>
            </a:r>
            <a:r>
              <a:rPr lang="en-US" sz="1000" b="1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6C28E20-734A-4133-9DD2-5259E27A5B81}"/>
              </a:ext>
            </a:extLst>
          </p:cNvPr>
          <p:cNvSpPr txBox="1"/>
          <p:nvPr/>
        </p:nvSpPr>
        <p:spPr>
          <a:xfrm>
            <a:off x="5268151" y="510771"/>
            <a:ext cx="165571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Our Team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D127BC-AF25-4150-B01D-6D05D38A12F3}"/>
              </a:ext>
            </a:extLst>
          </p:cNvPr>
          <p:cNvSpPr txBox="1"/>
          <p:nvPr/>
        </p:nvSpPr>
        <p:spPr>
          <a:xfrm>
            <a:off x="2847108" y="1158646"/>
            <a:ext cx="649778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7FA200-D60E-40D5-9BE6-BC49E346AAC9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69A04CA-437B-467E-9B4D-BCE031F1D345}"/>
              </a:ext>
            </a:extLst>
          </p:cNvPr>
          <p:cNvSpPr txBox="1"/>
          <p:nvPr/>
        </p:nvSpPr>
        <p:spPr>
          <a:xfrm>
            <a:off x="9280698" y="4413702"/>
            <a:ext cx="17087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Name Here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0B4225C-6648-4E62-8B2F-1FD736967F53}"/>
              </a:ext>
            </a:extLst>
          </p:cNvPr>
          <p:cNvSpPr txBox="1"/>
          <p:nvPr/>
        </p:nvSpPr>
        <p:spPr>
          <a:xfrm>
            <a:off x="8994587" y="4866284"/>
            <a:ext cx="2280950" cy="524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b="1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b="1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95E8F246-A35B-4BD4-B511-CF8A5ED8E5B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EDFB0F0D-301F-488B-9CC9-69627E3C871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545B37F7-38FF-4B2A-87AA-9CDE6D3D655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E1BCD72C-C8CE-40C3-BEED-70BE0EF6B34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2110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5" grpId="0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D43AFA-4F11-4DC1-A2BF-C431B0B75267}"/>
              </a:ext>
            </a:extLst>
          </p:cNvPr>
          <p:cNvSpPr txBox="1"/>
          <p:nvPr/>
        </p:nvSpPr>
        <p:spPr>
          <a:xfrm>
            <a:off x="6987591" y="2548310"/>
            <a:ext cx="4250394" cy="1234953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5400" b="1" spc="600" dirty="0">
                <a:solidFill>
                  <a:srgbClr val="FD4136"/>
                </a:solidFill>
                <a:latin typeface="Vice City Sans" panose="02000000000000000000" pitchFamily="50" charset="0"/>
              </a:rPr>
              <a:t>T</a:t>
            </a:r>
            <a:r>
              <a:rPr lang="en-US" sz="5400" b="1" spc="600" dirty="0">
                <a:solidFill>
                  <a:srgbClr val="A92089"/>
                </a:solidFill>
                <a:latin typeface="Vice City Sans" panose="02000000000000000000" pitchFamily="50" charset="0"/>
              </a:rPr>
              <a:t>h</a:t>
            </a:r>
            <a:r>
              <a:rPr lang="en-US" sz="5400" b="1" spc="600" dirty="0">
                <a:solidFill>
                  <a:srgbClr val="544890"/>
                </a:solidFill>
                <a:latin typeface="Vice City Sans" panose="02000000000000000000" pitchFamily="50" charset="0"/>
              </a:rPr>
              <a:t>a</a:t>
            </a:r>
            <a:r>
              <a:rPr lang="en-US" sz="5400" b="1" spc="600" dirty="0">
                <a:solidFill>
                  <a:srgbClr val="01A9E2"/>
                </a:solidFill>
                <a:latin typeface="Vice City Sans" panose="02000000000000000000" pitchFamily="50" charset="0"/>
              </a:rPr>
              <a:t>n</a:t>
            </a:r>
            <a:r>
              <a:rPr lang="en-US" sz="5400" b="1" spc="60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k You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EFA00B-4C26-48A9-8E5F-5D3AFB67B926}"/>
              </a:ext>
            </a:extLst>
          </p:cNvPr>
          <p:cNvSpPr txBox="1"/>
          <p:nvPr/>
        </p:nvSpPr>
        <p:spPr>
          <a:xfrm>
            <a:off x="8268929" y="3645612"/>
            <a:ext cx="2860901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A922C6E-D81D-4453-840E-CDA82556EBEB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</p:spTree>
    <p:extLst>
      <p:ext uri="{BB962C8B-B14F-4D97-AF65-F5344CB8AC3E}">
        <p14:creationId xmlns:p14="http://schemas.microsoft.com/office/powerpoint/2010/main" val="1527578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7C0C7EE-2AB5-497F-A1AD-60CA8F532CFD}"/>
              </a:ext>
            </a:extLst>
          </p:cNvPr>
          <p:cNvSpPr/>
          <p:nvPr/>
        </p:nvSpPr>
        <p:spPr>
          <a:xfrm>
            <a:off x="1717964" y="1895762"/>
            <a:ext cx="4285673" cy="2024509"/>
          </a:xfrm>
          <a:prstGeom prst="rect">
            <a:avLst/>
          </a:prstGeom>
          <a:gradFill flip="none" rotWithShape="1">
            <a:gsLst>
              <a:gs pos="0">
                <a:srgbClr val="F55CA8"/>
              </a:gs>
              <a:gs pos="100000">
                <a:srgbClr val="A92089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85DD13C-A95C-40CA-9DEF-18E3E6918CDB}"/>
              </a:ext>
            </a:extLst>
          </p:cNvPr>
          <p:cNvSpPr/>
          <p:nvPr/>
        </p:nvSpPr>
        <p:spPr>
          <a:xfrm>
            <a:off x="6188361" y="4130963"/>
            <a:ext cx="4285673" cy="2024509"/>
          </a:xfrm>
          <a:prstGeom prst="rect">
            <a:avLst/>
          </a:prstGeom>
          <a:gradFill>
            <a:gsLst>
              <a:gs pos="0">
                <a:srgbClr val="8578D4"/>
              </a:gs>
              <a:gs pos="100000">
                <a:srgbClr val="544890"/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E84BCD-2CC8-44BD-9470-1675A1BB2367}"/>
              </a:ext>
            </a:extLst>
          </p:cNvPr>
          <p:cNvSpPr txBox="1"/>
          <p:nvPr/>
        </p:nvSpPr>
        <p:spPr>
          <a:xfrm>
            <a:off x="4126271" y="1895762"/>
            <a:ext cx="170425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200" b="1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01</a:t>
            </a:r>
            <a:endParaRPr lang="en-US" sz="7200" spc="90" dirty="0">
              <a:solidFill>
                <a:schemeClr val="bg1"/>
              </a:solidFill>
              <a:latin typeface="Vice City Sans" panose="02000000000000000000" pitchFamily="50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099A052-92DC-488F-B4C4-2291AFBDB703}"/>
              </a:ext>
            </a:extLst>
          </p:cNvPr>
          <p:cNvSpPr txBox="1"/>
          <p:nvPr/>
        </p:nvSpPr>
        <p:spPr>
          <a:xfrm>
            <a:off x="6361470" y="4142538"/>
            <a:ext cx="1704258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7200" b="1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02</a:t>
            </a:r>
            <a:endParaRPr lang="en-US" sz="7200" spc="90" dirty="0">
              <a:solidFill>
                <a:schemeClr val="bg1"/>
              </a:solidFill>
              <a:latin typeface="Vice City Sans" panose="02000000000000000000" pitchFamily="50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049BA2-CDD7-4283-A034-5503EAC082FD}"/>
              </a:ext>
            </a:extLst>
          </p:cNvPr>
          <p:cNvSpPr txBox="1"/>
          <p:nvPr/>
        </p:nvSpPr>
        <p:spPr>
          <a:xfrm>
            <a:off x="5105699" y="510771"/>
            <a:ext cx="1980607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Introduction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758DB9-FDC9-4A36-9EEB-254BC5931AE4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69FA82-BD80-4D6D-98E4-BBA2B2C94E34}"/>
              </a:ext>
            </a:extLst>
          </p:cNvPr>
          <p:cNvSpPr txBox="1"/>
          <p:nvPr/>
        </p:nvSpPr>
        <p:spPr>
          <a:xfrm>
            <a:off x="2847108" y="1158646"/>
            <a:ext cx="649778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84DFBB-DE9C-44DD-BC17-6632D49AFF1E}"/>
              </a:ext>
            </a:extLst>
          </p:cNvPr>
          <p:cNvSpPr txBox="1"/>
          <p:nvPr/>
        </p:nvSpPr>
        <p:spPr>
          <a:xfrm>
            <a:off x="1891071" y="2426954"/>
            <a:ext cx="2235199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b="1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A6CDC3-2A5F-4AAF-8333-D989890D9239}"/>
              </a:ext>
            </a:extLst>
          </p:cNvPr>
          <p:cNvSpPr txBox="1"/>
          <p:nvPr/>
        </p:nvSpPr>
        <p:spPr>
          <a:xfrm>
            <a:off x="8065728" y="4662154"/>
            <a:ext cx="2131293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E9B0D7F-9E92-45CF-9EC4-2F75B2560422}"/>
              </a:ext>
            </a:extLst>
          </p:cNvPr>
          <p:cNvSpPr/>
          <p:nvPr/>
        </p:nvSpPr>
        <p:spPr>
          <a:xfrm>
            <a:off x="6188361" y="2910840"/>
            <a:ext cx="2050475" cy="1035397"/>
          </a:xfrm>
          <a:prstGeom prst="rect">
            <a:avLst/>
          </a:prstGeom>
          <a:gradFill flip="none" rotWithShape="1">
            <a:gsLst>
              <a:gs pos="0">
                <a:srgbClr val="FCBF16"/>
              </a:gs>
              <a:gs pos="100000">
                <a:srgbClr val="FD4136">
                  <a:alpha val="8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958570F-81D8-48AB-A76A-D89C03B02C38}"/>
              </a:ext>
            </a:extLst>
          </p:cNvPr>
          <p:cNvSpPr txBox="1"/>
          <p:nvPr/>
        </p:nvSpPr>
        <p:spPr>
          <a:xfrm>
            <a:off x="6361467" y="3052661"/>
            <a:ext cx="1704262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96A813D-C5D6-474B-84F1-F330C3D7A0F6}"/>
              </a:ext>
            </a:extLst>
          </p:cNvPr>
          <p:cNvSpPr/>
          <p:nvPr/>
        </p:nvSpPr>
        <p:spPr>
          <a:xfrm>
            <a:off x="3953162" y="4130961"/>
            <a:ext cx="2050475" cy="1035397"/>
          </a:xfrm>
          <a:prstGeom prst="rect">
            <a:avLst/>
          </a:prstGeom>
          <a:gradFill flip="none" rotWithShape="1">
            <a:gsLst>
              <a:gs pos="0">
                <a:srgbClr val="8FD0AC"/>
              </a:gs>
              <a:gs pos="100000">
                <a:srgbClr val="01A9E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BB2878C-7DD6-4F28-8291-5646340BB9DB}"/>
              </a:ext>
            </a:extLst>
          </p:cNvPr>
          <p:cNvSpPr txBox="1"/>
          <p:nvPr/>
        </p:nvSpPr>
        <p:spPr>
          <a:xfrm>
            <a:off x="4126268" y="4272782"/>
            <a:ext cx="1704262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b="1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B8C82820-0AC5-4C0D-AE03-C389DA37BB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CFC5A88A-2959-4525-AE75-3BE3162E82B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DCEE7CEC-65D1-4604-A6D5-2EF4CEEC885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FD9B9EBE-2AE7-4405-8714-90330447862D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61937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5" grpId="0"/>
      <p:bldP spid="6" grpId="0"/>
      <p:bldP spid="7" grpId="0"/>
      <p:bldP spid="9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3524612-1CC7-49A8-A3E9-4ABDC5E0B835}"/>
              </a:ext>
            </a:extLst>
          </p:cNvPr>
          <p:cNvSpPr txBox="1"/>
          <p:nvPr/>
        </p:nvSpPr>
        <p:spPr>
          <a:xfrm>
            <a:off x="5374170" y="510771"/>
            <a:ext cx="144366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Preview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38484F9-67BB-4F08-97C8-958630B1666A}"/>
              </a:ext>
            </a:extLst>
          </p:cNvPr>
          <p:cNvSpPr txBox="1"/>
          <p:nvPr/>
        </p:nvSpPr>
        <p:spPr>
          <a:xfrm>
            <a:off x="2847108" y="1158646"/>
            <a:ext cx="6497784" cy="526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A1A720E-E483-409B-BF8C-B19497FEF68A}"/>
              </a:ext>
            </a:extLst>
          </p:cNvPr>
          <p:cNvSpPr txBox="1"/>
          <p:nvPr/>
        </p:nvSpPr>
        <p:spPr>
          <a:xfrm>
            <a:off x="6432577" y="3409391"/>
            <a:ext cx="2395166" cy="144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indictum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hendrerit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ornare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Class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aptent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taciti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sociosqu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278A721-2F29-48A4-8FCB-BD3842E8A9BA}"/>
              </a:ext>
            </a:extLst>
          </p:cNvPr>
          <p:cNvSpPr txBox="1"/>
          <p:nvPr/>
        </p:nvSpPr>
        <p:spPr>
          <a:xfrm>
            <a:off x="6432577" y="2906640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09EDE3-FBB2-472F-BBFD-93D42645C833}"/>
              </a:ext>
            </a:extLst>
          </p:cNvPr>
          <p:cNvSpPr txBox="1"/>
          <p:nvPr/>
        </p:nvSpPr>
        <p:spPr>
          <a:xfrm>
            <a:off x="9512354" y="3409391"/>
            <a:ext cx="2395166" cy="144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convallis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mollis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mi.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E99490A-667A-4CCE-9E49-8D57B7F78EB5}"/>
              </a:ext>
            </a:extLst>
          </p:cNvPr>
          <p:cNvSpPr txBox="1"/>
          <p:nvPr/>
        </p:nvSpPr>
        <p:spPr>
          <a:xfrm>
            <a:off x="9512354" y="2906640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379533-379A-46DF-93F2-4EC648A3CC23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2E4DD82-6487-4360-ACCF-C0ABBD9FB84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1951779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75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C236EDF-9867-4FE6-89C0-07CEB0DFBEE2}"/>
              </a:ext>
            </a:extLst>
          </p:cNvPr>
          <p:cNvSpPr/>
          <p:nvPr/>
        </p:nvSpPr>
        <p:spPr>
          <a:xfrm rot="10800000" flipV="1">
            <a:off x="6853084" y="5196348"/>
            <a:ext cx="5338916" cy="1661652"/>
          </a:xfrm>
          <a:prstGeom prst="rect">
            <a:avLst/>
          </a:prstGeom>
          <a:gradFill flip="none" rotWithShape="1">
            <a:gsLst>
              <a:gs pos="0">
                <a:srgbClr val="8578D4"/>
              </a:gs>
              <a:gs pos="100000">
                <a:srgbClr val="544890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76F51A9-1F8B-4FFA-964B-969D7C5B3F57}"/>
              </a:ext>
            </a:extLst>
          </p:cNvPr>
          <p:cNvSpPr txBox="1"/>
          <p:nvPr/>
        </p:nvSpPr>
        <p:spPr>
          <a:xfrm>
            <a:off x="7275871" y="5643628"/>
            <a:ext cx="4493342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8D8F440-83EB-4C90-BA5F-5D442FF99ED6}"/>
              </a:ext>
            </a:extLst>
          </p:cNvPr>
          <p:cNvSpPr txBox="1"/>
          <p:nvPr/>
        </p:nvSpPr>
        <p:spPr>
          <a:xfrm>
            <a:off x="957553" y="3920854"/>
            <a:ext cx="3250654" cy="144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convallis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mollis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mi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condimentum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In dictum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hendrerit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ornare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Class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aptent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taciti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CE0D43-51D8-4B36-8636-1EDB48BB1E01}"/>
              </a:ext>
            </a:extLst>
          </p:cNvPr>
          <p:cNvSpPr txBox="1"/>
          <p:nvPr/>
        </p:nvSpPr>
        <p:spPr>
          <a:xfrm>
            <a:off x="957553" y="1376010"/>
            <a:ext cx="2417329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Left Picture</a:t>
            </a:r>
          </a:p>
          <a:p>
            <a:pPr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Featured </a:t>
            </a:r>
            <a:r>
              <a:rPr lang="en-US" sz="2400" spc="90" dirty="0">
                <a:solidFill>
                  <a:srgbClr val="8578D4"/>
                </a:solidFill>
                <a:latin typeface="Vice City Sans" panose="02000000000000000000" pitchFamily="50" charset="0"/>
              </a:rPr>
              <a:t>Slide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7021B49-AB44-44A4-A6AA-1BE6E584A8C8}"/>
              </a:ext>
            </a:extLst>
          </p:cNvPr>
          <p:cNvSpPr txBox="1"/>
          <p:nvPr/>
        </p:nvSpPr>
        <p:spPr>
          <a:xfrm>
            <a:off x="957553" y="3489967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6B6AE8B-44E2-4166-9826-E65AD9DD1E16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tx1">
                    <a:lumMod val="95000"/>
                    <a:lumOff val="5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85130E7-54A2-422D-AB42-FBC29F485D8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762301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819AE320-8FB1-47FC-ACD9-37AFDCE5CC7A}"/>
              </a:ext>
            </a:extLst>
          </p:cNvPr>
          <p:cNvSpPr/>
          <p:nvPr/>
        </p:nvSpPr>
        <p:spPr>
          <a:xfrm rot="10800000" flipV="1">
            <a:off x="0" y="5191432"/>
            <a:ext cx="5338916" cy="1661652"/>
          </a:xfrm>
          <a:prstGeom prst="rect">
            <a:avLst/>
          </a:prstGeom>
          <a:gradFill flip="none" rotWithShape="1">
            <a:gsLst>
              <a:gs pos="0">
                <a:srgbClr val="F55CA8"/>
              </a:gs>
              <a:gs pos="100000">
                <a:srgbClr val="A92089"/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F559E0F-94B1-4FAB-86C0-D059A42D74B4}"/>
              </a:ext>
            </a:extLst>
          </p:cNvPr>
          <p:cNvSpPr txBox="1"/>
          <p:nvPr/>
        </p:nvSpPr>
        <p:spPr>
          <a:xfrm>
            <a:off x="422787" y="5643628"/>
            <a:ext cx="4493342" cy="7572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1"/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1"/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FDF76FF-2A10-401F-BB86-2F1890687F69}"/>
              </a:ext>
            </a:extLst>
          </p:cNvPr>
          <p:cNvSpPr txBox="1"/>
          <p:nvPr/>
        </p:nvSpPr>
        <p:spPr>
          <a:xfrm>
            <a:off x="7983793" y="3920854"/>
            <a:ext cx="3250654" cy="1449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convallis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mollis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mi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condimentum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In dictum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hendrerit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ornare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Class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aptent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taciti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0202A2-CF5D-4C5B-9EEE-A176E85D2A5E}"/>
              </a:ext>
            </a:extLst>
          </p:cNvPr>
          <p:cNvSpPr txBox="1"/>
          <p:nvPr/>
        </p:nvSpPr>
        <p:spPr>
          <a:xfrm>
            <a:off x="8817118" y="1376010"/>
            <a:ext cx="2417329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Left Picture</a:t>
            </a:r>
          </a:p>
          <a:p>
            <a:pPr algn="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Featured </a:t>
            </a:r>
            <a:r>
              <a:rPr lang="en-US" sz="2400" spc="90" dirty="0">
                <a:solidFill>
                  <a:srgbClr val="F55CA8"/>
                </a:solidFill>
                <a:latin typeface="Vice City Sans" panose="02000000000000000000" pitchFamily="50" charset="0"/>
              </a:rPr>
              <a:t>Slide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247635-56E5-42DA-9AFD-8ACE22869401}"/>
              </a:ext>
            </a:extLst>
          </p:cNvPr>
          <p:cNvSpPr txBox="1"/>
          <p:nvPr/>
        </p:nvSpPr>
        <p:spPr>
          <a:xfrm>
            <a:off x="9510898" y="3489967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F7FFCB-3B36-427D-A0EB-F6DB933517E9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14DABBA-40C5-49D3-AA44-C6F8DE8892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52674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A4A1B75-A336-4DBF-B9A0-3D0A941D6874}"/>
              </a:ext>
            </a:extLst>
          </p:cNvPr>
          <p:cNvSpPr txBox="1"/>
          <p:nvPr/>
        </p:nvSpPr>
        <p:spPr>
          <a:xfrm>
            <a:off x="6982433" y="3920854"/>
            <a:ext cx="3250654" cy="121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latin typeface="Generica" panose="02000500000000000000" pitchFamily="2" charset="0"/>
              </a:rPr>
              <a:t>leo</a:t>
            </a:r>
            <a:r>
              <a:rPr lang="en-US" sz="1000" spc="90" dirty="0">
                <a:latin typeface="Generica" panose="02000500000000000000" pitchFamily="2" charset="0"/>
              </a:rPr>
              <a:t>, convallis </a:t>
            </a:r>
            <a:r>
              <a:rPr lang="en-US" sz="1000" spc="90" dirty="0" err="1">
                <a:latin typeface="Generica" panose="02000500000000000000" pitchFamily="2" charset="0"/>
              </a:rPr>
              <a:t>mollis</a:t>
            </a:r>
            <a:r>
              <a:rPr lang="en-US" sz="1000" spc="90" dirty="0">
                <a:latin typeface="Generica" panose="02000500000000000000" pitchFamily="2" charset="0"/>
              </a:rPr>
              <a:t> mi </a:t>
            </a:r>
            <a:r>
              <a:rPr lang="en-US" sz="1000" spc="90" dirty="0" err="1">
                <a:latin typeface="Generica" panose="02000500000000000000" pitchFamily="2" charset="0"/>
              </a:rPr>
              <a:t>condimentum</a:t>
            </a:r>
            <a:r>
              <a:rPr lang="en-US" sz="1000" spc="90" dirty="0"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BDC751-664C-4064-8FF3-722B3B6ECFC3}"/>
              </a:ext>
            </a:extLst>
          </p:cNvPr>
          <p:cNvSpPr txBox="1"/>
          <p:nvPr/>
        </p:nvSpPr>
        <p:spPr>
          <a:xfrm>
            <a:off x="6982433" y="1376010"/>
            <a:ext cx="3453702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25000"/>
                  </a:schemeClr>
                </a:solidFill>
                <a:latin typeface="Vice City Sans" panose="02000000000000000000" pitchFamily="50" charset="0"/>
              </a:rPr>
              <a:t>Left Rounded Picture </a:t>
            </a:r>
          </a:p>
          <a:p>
            <a:pPr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25000"/>
                  </a:schemeClr>
                </a:solidFill>
                <a:latin typeface="Vice City Sans" panose="02000000000000000000" pitchFamily="50" charset="0"/>
              </a:rPr>
              <a:t>Featured </a:t>
            </a:r>
            <a:r>
              <a:rPr lang="en-US" sz="2400" spc="90" dirty="0">
                <a:solidFill>
                  <a:srgbClr val="FCBF16"/>
                </a:solidFill>
                <a:latin typeface="Vice City Sans" panose="02000000000000000000" pitchFamily="50" charset="0"/>
              </a:rPr>
              <a:t>Slide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A108759-464A-4BF2-9BF7-B2D8FA00A4F5}"/>
              </a:ext>
            </a:extLst>
          </p:cNvPr>
          <p:cNvSpPr txBox="1"/>
          <p:nvPr/>
        </p:nvSpPr>
        <p:spPr>
          <a:xfrm>
            <a:off x="6982433" y="3489967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38658A0-86C8-4290-86F6-779784870D71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tx1">
                    <a:lumMod val="95000"/>
                    <a:lumOff val="5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42B447C-15E6-4AB1-BA55-AD9FE2C8C8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898101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99E70C0-ADF8-4EE6-81F7-6E3DA526AB96}"/>
              </a:ext>
            </a:extLst>
          </p:cNvPr>
          <p:cNvSpPr txBox="1"/>
          <p:nvPr/>
        </p:nvSpPr>
        <p:spPr>
          <a:xfrm>
            <a:off x="1968761" y="3920854"/>
            <a:ext cx="3250654" cy="12189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blandit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leo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convallis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mollis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mi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condimentum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841C339-3C25-4014-9FE7-9B09138A8692}"/>
              </a:ext>
            </a:extLst>
          </p:cNvPr>
          <p:cNvSpPr txBox="1"/>
          <p:nvPr/>
        </p:nvSpPr>
        <p:spPr>
          <a:xfrm>
            <a:off x="1764944" y="1376010"/>
            <a:ext cx="3453702" cy="11541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Left Rounded Picture</a:t>
            </a:r>
          </a:p>
          <a:p>
            <a:pPr algn="r">
              <a:lnSpc>
                <a:spcPct val="150000"/>
              </a:lnSpc>
            </a:pPr>
            <a:r>
              <a:rPr lang="en-US" sz="24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Featured </a:t>
            </a:r>
            <a:r>
              <a:rPr lang="en-US" sz="2400" spc="90" dirty="0">
                <a:solidFill>
                  <a:srgbClr val="01A9E2"/>
                </a:solidFill>
                <a:latin typeface="Vice City Sans" panose="02000000000000000000" pitchFamily="50" charset="0"/>
              </a:rPr>
              <a:t>Slide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51F668-03C3-4A05-AEEB-52B9C5F11405}"/>
              </a:ext>
            </a:extLst>
          </p:cNvPr>
          <p:cNvSpPr txBox="1"/>
          <p:nvPr/>
        </p:nvSpPr>
        <p:spPr>
          <a:xfrm>
            <a:off x="3491216" y="3489967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600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EEE95AA-625F-41BC-88D8-3530174F24B2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76B4D27-3256-4D77-9FFB-3CCAFA7D766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6264663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A77C52E-938D-450B-925C-CF67A1F4F99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B7217E90-1751-4ED8-9E81-0B686BA3C66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85802125-4170-4D79-929D-EC40CA3478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6B319290-3E9E-451A-B5F7-967E28ECD5B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180B6DC-40CB-4D16-B472-0817CE2CB136}"/>
              </a:ext>
            </a:extLst>
          </p:cNvPr>
          <p:cNvSpPr txBox="1"/>
          <p:nvPr/>
        </p:nvSpPr>
        <p:spPr>
          <a:xfrm>
            <a:off x="167434" y="82791"/>
            <a:ext cx="121892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Header Here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287E7E4-9A58-4A94-AA51-521B7787D9CE}"/>
              </a:ext>
            </a:extLst>
          </p:cNvPr>
          <p:cNvSpPr/>
          <p:nvPr/>
        </p:nvSpPr>
        <p:spPr>
          <a:xfrm>
            <a:off x="1" y="2179782"/>
            <a:ext cx="6262254" cy="2482480"/>
          </a:xfrm>
          <a:prstGeom prst="rect">
            <a:avLst/>
          </a:prstGeom>
          <a:gradFill flip="none" rotWithShape="1">
            <a:gsLst>
              <a:gs pos="0">
                <a:srgbClr val="8FD0AC"/>
              </a:gs>
              <a:gs pos="100000">
                <a:srgbClr val="01A9E2">
                  <a:alpha val="9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8D3F4A-C2AE-41F7-8572-7F3B8B964692}"/>
              </a:ext>
            </a:extLst>
          </p:cNvPr>
          <p:cNvSpPr txBox="1"/>
          <p:nvPr/>
        </p:nvSpPr>
        <p:spPr>
          <a:xfrm>
            <a:off x="3131128" y="3154039"/>
            <a:ext cx="2831690" cy="988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Lorem ipsum dolor sit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amet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consectetur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adipiscing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elit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Etiam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eget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quam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Vivamus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laoreet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tempus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lacus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, in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ultricies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dui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vehicula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in.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Donec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 </a:t>
            </a:r>
            <a:r>
              <a:rPr lang="en-US" sz="1000" spc="90" dirty="0" err="1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auctor</a:t>
            </a:r>
            <a:r>
              <a:rPr lang="en-US" sz="1000" spc="90" dirty="0">
                <a:solidFill>
                  <a:schemeClr val="bg2">
                    <a:lumMod val="10000"/>
                  </a:schemeClr>
                </a:solidFill>
                <a:latin typeface="Generica" panose="02000500000000000000" pitchFamily="2" charset="0"/>
              </a:rPr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C794CA1-AA27-433A-8072-83ACC291D189}"/>
              </a:ext>
            </a:extLst>
          </p:cNvPr>
          <p:cNvSpPr txBox="1"/>
          <p:nvPr/>
        </p:nvSpPr>
        <p:spPr>
          <a:xfrm>
            <a:off x="3131128" y="2651288"/>
            <a:ext cx="17235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spc="90" dirty="0">
                <a:solidFill>
                  <a:schemeClr val="bg2">
                    <a:lumMod val="10000"/>
                  </a:schemeClr>
                </a:solidFill>
                <a:latin typeface="Vice City Sans" panose="02000000000000000000" pitchFamily="50" charset="0"/>
              </a:rPr>
              <a:t>Your Title Here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01C9E6-6233-47D1-9C8B-AFF0F8B6368C}"/>
              </a:ext>
            </a:extLst>
          </p:cNvPr>
          <p:cNvSpPr txBox="1"/>
          <p:nvPr/>
        </p:nvSpPr>
        <p:spPr>
          <a:xfrm>
            <a:off x="652450" y="2566942"/>
            <a:ext cx="2171941" cy="170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24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Right Picture</a:t>
            </a:r>
          </a:p>
          <a:p>
            <a:pPr algn="r">
              <a:lnSpc>
                <a:spcPct val="150000"/>
              </a:lnSpc>
            </a:pPr>
            <a:r>
              <a:rPr lang="en-US" sz="24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Featured</a:t>
            </a:r>
          </a:p>
          <a:p>
            <a:pPr algn="r">
              <a:lnSpc>
                <a:spcPct val="150000"/>
              </a:lnSpc>
            </a:pPr>
            <a:r>
              <a:rPr lang="en-US" sz="2400" spc="90" dirty="0">
                <a:solidFill>
                  <a:schemeClr val="bg1"/>
                </a:solidFill>
                <a:latin typeface="Vice City Sans" panose="02000000000000000000" pitchFamily="50" charset="0"/>
              </a:rPr>
              <a:t> Slide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107BAB22-19A9-42E4-AEA4-098450A29B3A}"/>
              </a:ext>
            </a:extLst>
          </p:cNvPr>
          <p:cNvSpPr/>
          <p:nvPr/>
        </p:nvSpPr>
        <p:spPr>
          <a:xfrm>
            <a:off x="6378454" y="2179782"/>
            <a:ext cx="777791" cy="2482480"/>
          </a:xfrm>
          <a:prstGeom prst="rect">
            <a:avLst/>
          </a:prstGeom>
          <a:gradFill flip="none" rotWithShape="1">
            <a:gsLst>
              <a:gs pos="0">
                <a:srgbClr val="8578D4">
                  <a:alpha val="90000"/>
                </a:srgbClr>
              </a:gs>
              <a:gs pos="100000">
                <a:srgbClr val="544890">
                  <a:alpha val="9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7218EBC-41EE-4F5E-8E73-F3136DB20B8F}"/>
              </a:ext>
            </a:extLst>
          </p:cNvPr>
          <p:cNvSpPr/>
          <p:nvPr/>
        </p:nvSpPr>
        <p:spPr>
          <a:xfrm>
            <a:off x="7272444" y="2179782"/>
            <a:ext cx="777791" cy="2482480"/>
          </a:xfrm>
          <a:prstGeom prst="rect">
            <a:avLst/>
          </a:prstGeom>
          <a:gradFill flip="none" rotWithShape="1">
            <a:gsLst>
              <a:gs pos="0">
                <a:srgbClr val="F55CA8">
                  <a:alpha val="90000"/>
                </a:srgbClr>
              </a:gs>
              <a:gs pos="100000">
                <a:srgbClr val="A92089">
                  <a:alpha val="9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700D040-EB1A-410B-A11D-58C39092E1E6}"/>
              </a:ext>
            </a:extLst>
          </p:cNvPr>
          <p:cNvSpPr/>
          <p:nvPr/>
        </p:nvSpPr>
        <p:spPr>
          <a:xfrm>
            <a:off x="8166434" y="2179782"/>
            <a:ext cx="777791" cy="2482480"/>
          </a:xfrm>
          <a:prstGeom prst="rect">
            <a:avLst/>
          </a:prstGeom>
          <a:gradFill flip="none" rotWithShape="1">
            <a:gsLst>
              <a:gs pos="0">
                <a:srgbClr val="FCBF16">
                  <a:alpha val="90000"/>
                </a:srgbClr>
              </a:gs>
              <a:gs pos="100000">
                <a:srgbClr val="FD4136">
                  <a:alpha val="9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243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5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5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8" grpId="0"/>
      <p:bldP spid="9" grpId="0"/>
      <p:bldP spid="20" grpId="0"/>
      <p:bldP spid="25" grpId="0" animBg="1"/>
      <p:bldP spid="26" grpId="0" animBg="1"/>
      <p:bldP spid="2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</TotalTime>
  <Words>1666</Words>
  <Application>Microsoft Office PowerPoint</Application>
  <PresentationFormat>Widescreen</PresentationFormat>
  <Paragraphs>174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Adam</vt:lpstr>
      <vt:lpstr>Arial</vt:lpstr>
      <vt:lpstr>Calibri</vt:lpstr>
      <vt:lpstr>Generica</vt:lpstr>
      <vt:lpstr>Times New Roman</vt:lpstr>
      <vt:lpstr>Vice City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Permana Maliq</dc:creator>
  <cp:lastModifiedBy>ruureh3</cp:lastModifiedBy>
  <cp:revision>28</cp:revision>
  <dcterms:created xsi:type="dcterms:W3CDTF">2019-04-30T05:56:39Z</dcterms:created>
  <dcterms:modified xsi:type="dcterms:W3CDTF">2019-05-09T04:41:29Z</dcterms:modified>
</cp:coreProperties>
</file>